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7.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8.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9.xml" ContentType="application/vnd.openxmlformats-officedocument.presentationml.notes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0.xml" ContentType="application/vnd.openxmlformats-officedocument.presentationml.notesSlide+xml"/>
  <Override PartName="/ppt/slides/slide24.xml" ContentType="application/vnd.openxmlformats-officedocument.presentationml.slide+xml"/>
  <Override PartName="/ppt/notesSlides/notesSlide11.xml" ContentType="application/vnd.openxmlformats-officedocument.presentationml.notesSlide+xml"/>
  <Override PartName="/ppt/slides/slide25.xml" ContentType="application/vnd.openxmlformats-officedocument.presentationml.slide+xml"/>
  <Override PartName="/ppt/notesSlides/notesSlide12.xml" ContentType="application/vnd.openxmlformats-officedocument.presentationml.notesSlide+xml"/>
  <Override PartName="/ppt/slides/slide26.xml" ContentType="application/vnd.openxmlformats-officedocument.presentationml.slide+xml"/>
  <Override PartName="/ppt/notesSlides/notesSlide13.xml" ContentType="application/vnd.openxmlformats-officedocument.presentationml.notesSlide+xml"/>
  <Override PartName="/ppt/slides/slide27.xml" ContentType="application/vnd.openxmlformats-officedocument.presentationml.slide+xml"/>
  <Override PartName="/ppt/notesSlides/notesSlide14.xml" ContentType="application/vnd.openxmlformats-officedocument.presentationml.notesSlide+xml"/>
  <Override PartName="/ppt/slides/slide28.xml" ContentType="application/vnd.openxmlformats-officedocument.presentationml.slide+xml"/>
  <Override PartName="/ppt/notesSlides/notesSlide15.xml" ContentType="application/vnd.openxmlformats-officedocument.presentationml.notesSlide+xml"/>
  <Override PartName="/ppt/slides/slide29.xml" ContentType="application/vnd.openxmlformats-officedocument.presentationml.slide+xml"/>
  <Override PartName="/ppt/notesSlides/notesSlide16.xml" ContentType="application/vnd.openxmlformats-officedocument.presentationml.notesSlide+xml"/>
  <Override PartName="/ppt/slides/slide30.xml" ContentType="application/vnd.openxmlformats-officedocument.presentationml.slide+xml"/>
  <Override PartName="/ppt/notesSlides/notesSlide17.xml" ContentType="application/vnd.openxmlformats-officedocument.presentationml.notesSlide+xml"/>
  <Override PartName="/ppt/slides/slide3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5" r:id="rId31"/>
    <p:sldId id="286" r:id="rId32"/>
    <p:sldId id="287" r:id="rId33"/>
    <p:sldId id="288" r:id="rId34"/>
  </p:sldIdLst>
  <p:sldSz type="screen16x9" cy="5143500" cx="9144000"/>
  <p:notesSz cx="7102475" cy="9388475"/>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6}" styleName="Medium Style 2 - Accent 6">
    <a:wholeTbl>
      <a:tcTxStyle>
        <a:fontRef idx="minor">
          <a:prstClr val="black"/>
        </a:fontRef>
        <a:schemeClr val="dk1"/>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70AD47">
              <a:tint val="20000"/>
            </a:srgbClr>
          </a:solidFill>
        </a:fill>
      </a:tcStyle>
    </a:wholeTbl>
    <a:band1H>
      <a:tcStyle>
        <a:tcBdr/>
        <a:fill>
          <a:solidFill>
            <a:srgbClr val="70AD47">
              <a:tint val="40000"/>
            </a:srgbClr>
          </a:solidFill>
        </a:fill>
      </a:tcStyle>
    </a:band1H>
    <a:band2H>
      <a:tcStyle>
        <a:tcBdr/>
      </a:tcStyle>
    </a:band2H>
    <a:band1V>
      <a:tcStyle>
        <a:tcBdr/>
        <a:fill>
          <a:solidFill>
            <a:srgbClr val="70AD47">
              <a:tint val="40000"/>
            </a:srgbClr>
          </a:solidFill>
        </a:fill>
      </a:tcStyle>
    </a:band1V>
    <a:band2V>
      <a:tcStyle>
        <a:tcBdr/>
      </a:tcStyle>
    </a:band2V>
    <a:lastCol>
      <a:tcTxStyle b="on">
        <a:fontRef idx="minor">
          <a:prstClr val="black"/>
        </a:fontRef>
        <a:schemeClr val="lt1"/>
      </a:tcTxStyle>
      <a:tcStyle>
        <a:fill>
          <a:solidFill>
            <a:srgbClr val="70AD47"/>
          </a:solidFill>
        </a:fill>
      </a:tcStyle>
    </a:lastCol>
    <a:firstCol>
      <a:tcTxStyle b="on">
        <a:fontRef idx="minor">
          <a:prstClr val="black"/>
        </a:fontRef>
        <a:schemeClr val="lt1"/>
      </a:tcTxStyle>
      <a:tcStyle>
        <a:fill>
          <a:solidFill>
            <a:srgbClr val="70AD47"/>
          </a:solidFill>
        </a:fill>
      </a:tcStyle>
    </a:firstCol>
    <a:lastRow>
      <a:tcTxStyle b="on">
        <a:fontRef idx="minor">
          <a:prstClr val="black"/>
        </a:fontRef>
        <a:schemeClr val="lt1"/>
      </a:tcTxStyle>
      <a:tcStyle>
        <a:tcBdr>
          <a:top>
            <a:ln w="38100" cmpd="sng">
              <a:solidFill>
                <a:srgbClr val="FFFFFF"/>
              </a:solidFill>
            </a:ln>
          </a:top>
        </a:tcBdr>
        <a:fill>
          <a:solidFill>
            <a:srgbClr val="70AD47"/>
          </a:solidFill>
        </a:fill>
      </a:tcStyle>
    </a:lastRow>
    <a:firstRow>
      <a:tcTxStyle b="on">
        <a:fontRef idx="minor">
          <a:prstClr val="black"/>
        </a:fontRef>
        <a:schemeClr val="lt1"/>
      </a:tcTxStyle>
      <a:tcStyle>
        <a:tcBdr>
          <a:bottom>
            <a:ln w="38100" cmpd="sng">
              <a:solidFill>
                <a:srgbClr val="FFFFFF"/>
              </a:solidFill>
            </a:ln>
          </a:bottom>
        </a:tcBdr>
        <a:fill>
          <a:solidFill>
            <a:srgbClr val="70AD47"/>
          </a:solidFill>
        </a:fill>
      </a:tcStyle>
    </a:firstRow>
  </a:tblStyle>
  <a:tblStyle styleId="{00A15C55-8517-42AA-B614-E9B94910E394}" styleName="Medium Style 2 - Accent 4">
    <a:wholeTbl>
      <a:tcTxStyle>
        <a:fontRef idx="minor">
          <a:prstClr val="black"/>
        </a:fontRef>
        <a:schemeClr val="dk1"/>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FFC000">
              <a:tint val="20000"/>
            </a:srgbClr>
          </a:solidFill>
        </a:fill>
      </a:tcStyle>
    </a:wholeTbl>
    <a:band1H>
      <a:tcStyle>
        <a:tcBdr/>
        <a:fill>
          <a:solidFill>
            <a:srgbClr val="FFC000">
              <a:tint val="40000"/>
            </a:srgbClr>
          </a:solidFill>
        </a:fill>
      </a:tcStyle>
    </a:band1H>
    <a:band2H>
      <a:tcStyle>
        <a:tcBdr/>
      </a:tcStyle>
    </a:band2H>
    <a:band1V>
      <a:tcStyle>
        <a:tcBdr/>
        <a:fill>
          <a:solidFill>
            <a:srgbClr val="FFC000">
              <a:tint val="40000"/>
            </a:srgbClr>
          </a:solidFill>
        </a:fill>
      </a:tcStyle>
    </a:band1V>
    <a:band2V>
      <a:tcStyle>
        <a:tcBdr/>
      </a:tcStyle>
    </a:band2V>
    <a:lastCol>
      <a:tcTxStyle b="on">
        <a:fontRef idx="minor">
          <a:prstClr val="black"/>
        </a:fontRef>
        <a:schemeClr val="lt1"/>
      </a:tcTxStyle>
      <a:tcStyle>
        <a:fill>
          <a:solidFill>
            <a:srgbClr val="FFC000"/>
          </a:solidFill>
        </a:fill>
      </a:tcStyle>
    </a:lastCol>
    <a:firstCol>
      <a:tcTxStyle b="on">
        <a:fontRef idx="minor">
          <a:prstClr val="black"/>
        </a:fontRef>
        <a:schemeClr val="lt1"/>
      </a:tcTxStyle>
      <a:tcStyle>
        <a:fill>
          <a:solidFill>
            <a:srgbClr val="FFC000"/>
          </a:solidFill>
        </a:fill>
      </a:tcStyle>
    </a:firstCol>
    <a:lastRow>
      <a:tcTxStyle b="on">
        <a:fontRef idx="minor">
          <a:prstClr val="black"/>
        </a:fontRef>
        <a:schemeClr val="lt1"/>
      </a:tcTxStyle>
      <a:tcStyle>
        <a:tcBdr>
          <a:top>
            <a:ln w="38100" cmpd="sng">
              <a:solidFill>
                <a:srgbClr val="FFFFFF"/>
              </a:solidFill>
            </a:ln>
          </a:top>
        </a:tcBdr>
        <a:fill>
          <a:solidFill>
            <a:srgbClr val="FFC000"/>
          </a:solidFill>
        </a:fill>
      </a:tcStyle>
    </a:lastRow>
    <a:firstRow>
      <a:tcTxStyle b="on">
        <a:fontRef idx="minor">
          <a:prstClr val="black"/>
        </a:fontRef>
        <a:schemeClr val="lt1"/>
      </a:tcTxStyle>
      <a:tcStyle>
        <a:tcBdr>
          <a:bottom>
            <a:ln w="38100" cmpd="sng">
              <a:solidFill>
                <a:srgbClr val="FFFFFF"/>
              </a:solidFill>
            </a:ln>
          </a:bottom>
        </a:tcBdr>
        <a:fill>
          <a:solidFill>
            <a:srgbClr val="FFC000"/>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showOutlineIcons="0" vertBarState="maximized">
    <p:restoredLeft sz="15620"/>
    <p:restoredTop sz="90860" autoAdjust="0"/>
  </p:normalViewPr>
  <p:slideViewPr>
    <p:cSldViewPr snapToGrid="0">
      <p:cViewPr>
        <p:scale>
          <a:sx n="75" d="100"/>
          <a:sy n="75" d="100"/>
        </p:scale>
        <p:origin x="-1002" y="-30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tableStyles" Target="tableStyles.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15" name=""/>
        <p:cNvGrpSpPr/>
        <p:nvPr/>
      </p:nvGrpSpPr>
      <p:grpSpPr>
        <a:xfrm>
          <a:off x="0" y="0"/>
          <a:ext cx="0" cy="0"/>
          <a:chOff x="0" y="0"/>
          <a:chExt cx="0" cy="0"/>
        </a:xfrm>
      </p:grpSpPr>
      <p:sp>
        <p:nvSpPr>
          <p:cNvPr id="1048699" name="Header Placeholder 1"/>
          <p:cNvSpPr>
            <a:spLocks noGrp="1"/>
          </p:cNvSpPr>
          <p:nvPr>
            <p:ph type="hdr" sz="quarter"/>
          </p:nvPr>
        </p:nvSpPr>
        <p:spPr>
          <a:xfrm>
            <a:off x="0" y="0"/>
            <a:ext cx="3078163" cy="469900"/>
          </a:xfrm>
          <a:prstGeom prst="rect"/>
        </p:spPr>
        <p:txBody>
          <a:bodyPr bIns="45720" lIns="91440" rIns="91440" rtlCol="0" tIns="45720" vert="horz"/>
          <a:lstStyle>
            <a:lvl1pPr algn="l">
              <a:defRPr sz="1200"/>
            </a:lvl1pPr>
          </a:lstStyle>
          <a:p>
            <a:endParaRPr lang="en-US"/>
          </a:p>
        </p:txBody>
      </p:sp>
      <p:sp>
        <p:nvSpPr>
          <p:cNvPr id="1048700" name="Date Placeholder 2"/>
          <p:cNvSpPr>
            <a:spLocks noGrp="1"/>
          </p:cNvSpPr>
          <p:nvPr>
            <p:ph type="dt" sz="quarter" idx="1"/>
          </p:nvPr>
        </p:nvSpPr>
        <p:spPr>
          <a:xfrm>
            <a:off x="4022725" y="0"/>
            <a:ext cx="3078163" cy="469900"/>
          </a:xfrm>
          <a:prstGeom prst="rect"/>
        </p:spPr>
        <p:txBody>
          <a:bodyPr bIns="45720" lIns="91440" rIns="91440" rtlCol="0" tIns="45720" vert="horz"/>
          <a:lstStyle>
            <a:lvl1pPr algn="r">
              <a:defRPr sz="1200"/>
            </a:lvl1pPr>
          </a:lstStyle>
          <a:p>
            <a:fld id="{3398BDD5-BCDE-4A89-8913-DE42BB4436E3}" type="datetimeFigureOut">
              <a:rPr lang="en-US" smtClean="0"/>
              <a:t>7/27/2023</a:t>
            </a:fld>
            <a:endParaRPr lang="en-US"/>
          </a:p>
        </p:txBody>
      </p:sp>
      <p:sp>
        <p:nvSpPr>
          <p:cNvPr id="1048701" name="Footer Placeholder 3"/>
          <p:cNvSpPr>
            <a:spLocks noGrp="1"/>
          </p:cNvSpPr>
          <p:nvPr>
            <p:ph type="ftr" sz="quarter" idx="2"/>
          </p:nvPr>
        </p:nvSpPr>
        <p:spPr>
          <a:xfrm>
            <a:off x="0" y="8916988"/>
            <a:ext cx="3078163" cy="469900"/>
          </a:xfrm>
          <a:prstGeom prst="rect"/>
        </p:spPr>
        <p:txBody>
          <a:bodyPr anchor="b" bIns="45720" lIns="91440" rIns="91440" rtlCol="0" tIns="45720" vert="horz"/>
          <a:lstStyle>
            <a:lvl1pPr algn="l">
              <a:defRPr sz="1200"/>
            </a:lvl1pPr>
          </a:lstStyle>
          <a:p>
            <a:endParaRPr lang="en-US"/>
          </a:p>
        </p:txBody>
      </p:sp>
      <p:sp>
        <p:nvSpPr>
          <p:cNvPr id="1048702" name="Slide Number Placeholder 4"/>
          <p:cNvSpPr>
            <a:spLocks noGrp="1"/>
          </p:cNvSpPr>
          <p:nvPr>
            <p:ph type="sldNum" sz="quarter" idx="3"/>
          </p:nvPr>
        </p:nvSpPr>
        <p:spPr>
          <a:xfrm>
            <a:off x="4022725" y="8916988"/>
            <a:ext cx="3078163" cy="469900"/>
          </a:xfrm>
          <a:prstGeom prst="rect"/>
        </p:spPr>
        <p:txBody>
          <a:bodyPr anchor="b" bIns="45720" lIns="91440" rIns="91440" rtlCol="0" tIns="45720" vert="horz"/>
          <a:lstStyle>
            <a:lvl1pPr algn="r">
              <a:defRPr sz="1200"/>
            </a:lvl1pPr>
          </a:lstStyle>
          <a:p>
            <a:fld id="{99036104-A561-40DB-8A01-BC498CCC5719}" type="slidenum">
              <a:rPr lang="en-US" smtClean="0"/>
              <a:t>‹#›</a:t>
            </a:fld>
            <a:endParaRPr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14" name="Shape 2"/>
        <p:cNvGrpSpPr/>
        <p:nvPr/>
      </p:nvGrpSpPr>
      <p:grpSpPr>
        <a:xfrm>
          <a:off x="0" y="0"/>
          <a:ext cx="0" cy="0"/>
          <a:chOff x="0" y="0"/>
          <a:chExt cx="0" cy="0"/>
        </a:xfrm>
      </p:grpSpPr>
      <p:sp>
        <p:nvSpPr>
          <p:cNvPr id="1048697" name="Google Shape;3;n"/>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98" name="Google Shape;4;n"/>
          <p:cNvSpPr txBox="1">
            <a:spLocks noGrp="1"/>
          </p:cNvSpPr>
          <p:nvPr>
            <p:ph type="body" idx="1"/>
          </p:nvPr>
        </p:nvSpPr>
        <p:spPr>
          <a:xfrm>
            <a:off x="710248" y="4459526"/>
            <a:ext cx="5681980" cy="4224814"/>
          </a:xfrm>
          <a:prstGeom prst="rect"/>
          <a:noFill/>
          <a:ln>
            <a:noFill/>
          </a:ln>
        </p:spPr>
        <p:txBody>
          <a:bodyPr anchor="t" anchorCtr="0" bIns="94213" lIns="94213" rIns="94213" spcFirstLastPara="1" tIns="94213"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0"/>
        <p:cNvGrpSpPr/>
        <p:nvPr/>
      </p:nvGrpSpPr>
      <p:grpSpPr>
        <a:xfrm>
          <a:off x="0" y="0"/>
          <a:ext cx="0" cy="0"/>
          <a:chOff x="0" y="0"/>
          <a:chExt cx="0" cy="0"/>
        </a:xfrm>
      </p:grpSpPr>
      <p:sp>
        <p:nvSpPr>
          <p:cNvPr id="1048607" name="Google Shape;51;p: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08" name="Google Shape;52;p: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111"/>
        <p:cNvGrpSpPr/>
        <p:nvPr/>
      </p:nvGrpSpPr>
      <p:grpSpPr>
        <a:xfrm>
          <a:off x="0" y="0"/>
          <a:ext cx="0" cy="0"/>
          <a:chOff x="0" y="0"/>
          <a:chExt cx="0" cy="0"/>
        </a:xfrm>
      </p:grpSpPr>
      <p:sp>
        <p:nvSpPr>
          <p:cNvPr id="1048647" name="Google Shape;112;g25600192f59_0_4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48" name="Google Shape;113;g25600192f59_0_4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118"/>
        <p:cNvGrpSpPr/>
        <p:nvPr/>
      </p:nvGrpSpPr>
      <p:grpSpPr>
        <a:xfrm>
          <a:off x="0" y="0"/>
          <a:ext cx="0" cy="0"/>
          <a:chOff x="0" y="0"/>
          <a:chExt cx="0" cy="0"/>
        </a:xfrm>
      </p:grpSpPr>
      <p:sp>
        <p:nvSpPr>
          <p:cNvPr id="1048653" name="Google Shape;119;g25600192f59_0_6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54" name="Google Shape;120;g25600192f59_0_6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125"/>
        <p:cNvGrpSpPr/>
        <p:nvPr/>
      </p:nvGrpSpPr>
      <p:grpSpPr>
        <a:xfrm>
          <a:off x="0" y="0"/>
          <a:ext cx="0" cy="0"/>
          <a:chOff x="0" y="0"/>
          <a:chExt cx="0" cy="0"/>
        </a:xfrm>
      </p:grpSpPr>
      <p:sp>
        <p:nvSpPr>
          <p:cNvPr id="1048658" name="Google Shape;126;g2560018442c_2_4: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59" name="Google Shape;127;g2560018442c_2_4: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132"/>
        <p:cNvGrpSpPr/>
        <p:nvPr/>
      </p:nvGrpSpPr>
      <p:grpSpPr>
        <a:xfrm>
          <a:off x="0" y="0"/>
          <a:ext cx="0" cy="0"/>
          <a:chOff x="0" y="0"/>
          <a:chExt cx="0" cy="0"/>
        </a:xfrm>
      </p:grpSpPr>
      <p:sp>
        <p:nvSpPr>
          <p:cNvPr id="1048662" name="Google Shape;133;g25600192f59_0_111: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63" name="Google Shape;134;g25600192f59_0_111: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145"/>
        <p:cNvGrpSpPr/>
        <p:nvPr/>
      </p:nvGrpSpPr>
      <p:grpSpPr>
        <a:xfrm>
          <a:off x="0" y="0"/>
          <a:ext cx="0" cy="0"/>
          <a:chOff x="0" y="0"/>
          <a:chExt cx="0" cy="0"/>
        </a:xfrm>
      </p:grpSpPr>
      <p:sp>
        <p:nvSpPr>
          <p:cNvPr id="1048665" name="Google Shape;146;g259fd6a1993_0_0: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66" name="Google Shape;147;g259fd6a1993_0_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38"/>
        <p:cNvGrpSpPr/>
        <p:nvPr/>
      </p:nvGrpSpPr>
      <p:grpSpPr>
        <a:xfrm>
          <a:off x="0" y="0"/>
          <a:ext cx="0" cy="0"/>
          <a:chOff x="0" y="0"/>
          <a:chExt cx="0" cy="0"/>
        </a:xfrm>
      </p:grpSpPr>
      <p:sp>
        <p:nvSpPr>
          <p:cNvPr id="1048670" name="Google Shape;139;g25600192f59_0_105: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71" name="Google Shape;140;g25600192f59_0_10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50"/>
        <p:cNvGrpSpPr/>
        <p:nvPr/>
      </p:nvGrpSpPr>
      <p:grpSpPr>
        <a:xfrm>
          <a:off x="0" y="0"/>
          <a:ext cx="0" cy="0"/>
          <a:chOff x="0" y="0"/>
          <a:chExt cx="0" cy="0"/>
        </a:xfrm>
      </p:grpSpPr>
      <p:sp>
        <p:nvSpPr>
          <p:cNvPr id="1048673" name="Google Shape;151;g259fd6a1993_0_6: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74" name="Google Shape;152;g259fd6a1993_0_6: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55"/>
        <p:cNvGrpSpPr/>
        <p:nvPr/>
      </p:nvGrpSpPr>
      <p:grpSpPr>
        <a:xfrm>
          <a:off x="0" y="0"/>
          <a:ext cx="0" cy="0"/>
          <a:chOff x="0" y="0"/>
          <a:chExt cx="0" cy="0"/>
        </a:xfrm>
      </p:grpSpPr>
      <p:sp>
        <p:nvSpPr>
          <p:cNvPr id="1048678" name="Google Shape;156;g25600192f59_0_85: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79" name="Google Shape;157;g25600192f59_0_8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0" name="Slide Image Placeholder 1"/>
          <p:cNvSpPr>
            <a:spLocks noChangeAspect="1" noRot="1" noGrp="1"/>
          </p:cNvSpPr>
          <p:nvPr>
            <p:ph type="sldImg"/>
          </p:nvPr>
        </p:nvSpPr>
        <p:spPr>
          <a:xfrm>
            <a:off x="422275" y="704850"/>
            <a:ext cx="6257925" cy="3519488"/>
          </a:xfrm>
        </p:spPr>
      </p:sp>
      <p:sp>
        <p:nvSpPr>
          <p:cNvPr id="1048611" name="Notes Placeholder 2"/>
          <p:cNvSpPr>
            <a:spLocks noGrp="1"/>
          </p:cNvSpPr>
          <p:nvPr>
            <p:ph type="body" idx="1"/>
          </p:nvPr>
        </p:nvSpPr>
        <p:spPr/>
        <p:txBody>
          <a:bodyPr>
            <a:normAutofit/>
          </a:bodyPr>
          <a:p>
            <a:endParaRPr dirty="0"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3"/>
        <p:cNvGrpSpPr/>
        <p:nvPr/>
      </p:nvGrpSpPr>
      <p:grpSpPr>
        <a:xfrm>
          <a:off x="0" y="0"/>
          <a:ext cx="0" cy="0"/>
          <a:chOff x="0" y="0"/>
          <a:chExt cx="0" cy="0"/>
        </a:xfrm>
      </p:grpSpPr>
      <p:sp>
        <p:nvSpPr>
          <p:cNvPr id="1048616" name="Google Shape;64;g2560018442c_0_3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17" name="Google Shape;65;g2560018442c_0_3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9"/>
        <p:cNvGrpSpPr/>
        <p:nvPr/>
      </p:nvGrpSpPr>
      <p:grpSpPr>
        <a:xfrm>
          <a:off x="0" y="0"/>
          <a:ext cx="0" cy="0"/>
          <a:chOff x="0" y="0"/>
          <a:chExt cx="0" cy="0"/>
        </a:xfrm>
      </p:grpSpPr>
      <p:sp>
        <p:nvSpPr>
          <p:cNvPr id="1048620" name="Google Shape;70;g25600192f59_0_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1" name="Google Shape;71;g25600192f59_0_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5"/>
        <p:cNvGrpSpPr/>
        <p:nvPr/>
      </p:nvGrpSpPr>
      <p:grpSpPr>
        <a:xfrm>
          <a:off x="0" y="0"/>
          <a:ext cx="0" cy="0"/>
          <a:chOff x="0" y="0"/>
          <a:chExt cx="0" cy="0"/>
        </a:xfrm>
      </p:grpSpPr>
      <p:sp>
        <p:nvSpPr>
          <p:cNvPr id="1048624" name="Google Shape;76;g25600192f59_0_0: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5" name="Google Shape;77;g25600192f59_0_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81"/>
        <p:cNvGrpSpPr/>
        <p:nvPr/>
      </p:nvGrpSpPr>
      <p:grpSpPr>
        <a:xfrm>
          <a:off x="0" y="0"/>
          <a:ext cx="0" cy="0"/>
          <a:chOff x="0" y="0"/>
          <a:chExt cx="0" cy="0"/>
        </a:xfrm>
      </p:grpSpPr>
      <p:sp>
        <p:nvSpPr>
          <p:cNvPr id="1048628" name="Google Shape;82;g25600192f59_0_10: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9" name="Google Shape;83;g25600192f59_0_1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7"/>
        <p:cNvGrpSpPr/>
        <p:nvPr/>
      </p:nvGrpSpPr>
      <p:grpSpPr>
        <a:xfrm>
          <a:off x="0" y="0"/>
          <a:ext cx="0" cy="0"/>
          <a:chOff x="0" y="0"/>
          <a:chExt cx="0" cy="0"/>
        </a:xfrm>
      </p:grpSpPr>
      <p:sp>
        <p:nvSpPr>
          <p:cNvPr id="1048636" name="Google Shape;88;g2560018442c_0_44: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37" name="Google Shape;89;g2560018442c_0_44: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 name="Shape 93"/>
        <p:cNvGrpSpPr/>
        <p:nvPr/>
      </p:nvGrpSpPr>
      <p:grpSpPr>
        <a:xfrm>
          <a:off x="0" y="0"/>
          <a:ext cx="0" cy="0"/>
          <a:chOff x="0" y="0"/>
          <a:chExt cx="0" cy="0"/>
        </a:xfrm>
      </p:grpSpPr>
      <p:sp>
        <p:nvSpPr>
          <p:cNvPr id="1048583" name="Google Shape;94;g2560018442c_0_48: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584" name="Google Shape;95;g2560018442c_0_48: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05"/>
        <p:cNvGrpSpPr/>
        <p:nvPr/>
      </p:nvGrpSpPr>
      <p:grpSpPr>
        <a:xfrm>
          <a:off x="0" y="0"/>
          <a:ext cx="0" cy="0"/>
          <a:chOff x="0" y="0"/>
          <a:chExt cx="0" cy="0"/>
        </a:xfrm>
      </p:grpSpPr>
      <p:sp>
        <p:nvSpPr>
          <p:cNvPr id="1048602" name="Google Shape;106;g2560018442c_0_52: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03" name="Google Shape;107;g2560018442c_0_52: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37" name="Shape 9"/>
        <p:cNvGrpSpPr/>
        <p:nvPr/>
      </p:nvGrpSpPr>
      <p:grpSpPr>
        <a:xfrm>
          <a:off x="0" y="0"/>
          <a:ext cx="0" cy="0"/>
          <a:chOff x="0" y="0"/>
          <a:chExt cx="0" cy="0"/>
        </a:xfrm>
      </p:grpSpPr>
      <p:sp>
        <p:nvSpPr>
          <p:cNvPr id="1048579" name="Google Shape;10;p2"/>
          <p:cNvSpPr txBox="1">
            <a:spLocks noGrp="1"/>
          </p:cNvSpPr>
          <p:nvPr>
            <p:ph type="ctrTitle"/>
          </p:nvPr>
        </p:nvSpPr>
        <p:spPr>
          <a:xfrm>
            <a:off x="311708" y="744575"/>
            <a:ext cx="8520600" cy="2052600"/>
          </a:xfrm>
          <a:prstGeom prst="rect"/>
        </p:spPr>
        <p:txBody>
          <a:bodyPr anchor="b" anchorCtr="0" bIns="91425" lIns="91425"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048580" name="Google Shape;11;p2"/>
          <p:cNvSpPr txBox="1">
            <a:spLocks noGrp="1"/>
          </p:cNvSpPr>
          <p:nvPr>
            <p:ph type="subTitle" idx="1"/>
          </p:nvPr>
        </p:nvSpPr>
        <p:spPr>
          <a:xfrm>
            <a:off x="311700" y="2834125"/>
            <a:ext cx="8520600" cy="7926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048581" name="Google Shape;12;p2"/>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49" name="Shape 16"/>
        <p:cNvGrpSpPr/>
        <p:nvPr/>
      </p:nvGrpSpPr>
      <p:grpSpPr>
        <a:xfrm>
          <a:off x="0" y="0"/>
          <a:ext cx="0" cy="0"/>
          <a:chOff x="0" y="0"/>
          <a:chExt cx="0" cy="0"/>
        </a:xfrm>
      </p:grpSpPr>
      <p:sp>
        <p:nvSpPr>
          <p:cNvPr id="1048590" name="Google Shape;17;p4"/>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fontScale="96429"/>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591" name="Google Shape;18;p4"/>
          <p:cNvSpPr txBox="1">
            <a:spLocks noGrp="1"/>
          </p:cNvSpPr>
          <p:nvPr>
            <p:ph type="body" idx="1"/>
          </p:nvPr>
        </p:nvSpPr>
        <p:spPr>
          <a:xfrm>
            <a:off x="311700" y="1152475"/>
            <a:ext cx="8520600" cy="3416400"/>
          </a:xfrm>
          <a:prstGeom prst="rect"/>
        </p:spPr>
        <p:txBody>
          <a:bodyPr anchor="t"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592" name="Google Shape;19;p4"/>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11" name="Shape 20"/>
        <p:cNvGrpSpPr/>
        <p:nvPr/>
      </p:nvGrpSpPr>
      <p:grpSpPr>
        <a:xfrm>
          <a:off x="0" y="0"/>
          <a:ext cx="0" cy="0"/>
          <a:chOff x="0" y="0"/>
          <a:chExt cx="0" cy="0"/>
        </a:xfrm>
      </p:grpSpPr>
      <p:sp>
        <p:nvSpPr>
          <p:cNvPr id="1048687" name="Google Shape;21;p5"/>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fontScale="96429"/>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88" name="Google Shape;22;p5"/>
          <p:cNvSpPr txBox="1">
            <a:spLocks noGrp="1"/>
          </p:cNvSpPr>
          <p:nvPr>
            <p:ph type="body" idx="1"/>
          </p:nvPr>
        </p:nvSpPr>
        <p:spPr>
          <a:xfrm>
            <a:off x="3117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89" name="Google Shape;23;p5"/>
          <p:cNvSpPr txBox="1">
            <a:spLocks noGrp="1"/>
          </p:cNvSpPr>
          <p:nvPr>
            <p:ph type="body" idx="2"/>
          </p:nvPr>
        </p:nvSpPr>
        <p:spPr>
          <a:xfrm>
            <a:off x="48324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90" name="Google Shape;24;p5"/>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46" name="Shape 25"/>
        <p:cNvGrpSpPr/>
        <p:nvPr/>
      </p:nvGrpSpPr>
      <p:grpSpPr>
        <a:xfrm>
          <a:off x="0" y="0"/>
          <a:ext cx="0" cy="0"/>
          <a:chOff x="0" y="0"/>
          <a:chExt cx="0" cy="0"/>
        </a:xfrm>
      </p:grpSpPr>
      <p:sp>
        <p:nvSpPr>
          <p:cNvPr id="1048585" name="Google Shape;26;p6"/>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fontScale="96429"/>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586" name="Google Shape;27;p6"/>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12" name="Shape 28"/>
        <p:cNvGrpSpPr/>
        <p:nvPr/>
      </p:nvGrpSpPr>
      <p:grpSpPr>
        <a:xfrm>
          <a:off x="0" y="0"/>
          <a:ext cx="0" cy="0"/>
          <a:chOff x="0" y="0"/>
          <a:chExt cx="0" cy="0"/>
        </a:xfrm>
      </p:grpSpPr>
      <p:sp>
        <p:nvSpPr>
          <p:cNvPr id="1048691" name="Google Shape;29;p7"/>
          <p:cNvSpPr txBox="1">
            <a:spLocks noGrp="1"/>
          </p:cNvSpPr>
          <p:nvPr>
            <p:ph type="title"/>
          </p:nvPr>
        </p:nvSpPr>
        <p:spPr>
          <a:xfrm>
            <a:off x="311700" y="555600"/>
            <a:ext cx="2808000" cy="755700"/>
          </a:xfrm>
          <a:prstGeom prst="rect"/>
        </p:spPr>
        <p:txBody>
          <a:bodyPr anchor="b" anchorCtr="0" bIns="91425" lIns="91425"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92" name="Google Shape;30;p7"/>
          <p:cNvSpPr txBox="1">
            <a:spLocks noGrp="1"/>
          </p:cNvSpPr>
          <p:nvPr>
            <p:ph type="body" idx="1"/>
          </p:nvPr>
        </p:nvSpPr>
        <p:spPr>
          <a:xfrm>
            <a:off x="311700" y="1389600"/>
            <a:ext cx="2808000" cy="3179400"/>
          </a:xfrm>
          <a:prstGeom prst="rect"/>
        </p:spPr>
        <p:txBody>
          <a:bodyPr anchor="t" anchorCtr="0" bIns="91425" lIns="91425"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93" name="Google Shape;31;p7"/>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10" name="Shape 35"/>
        <p:cNvGrpSpPr/>
        <p:nvPr/>
      </p:nvGrpSpPr>
      <p:grpSpPr>
        <a:xfrm>
          <a:off x="0" y="0"/>
          <a:ext cx="0" cy="0"/>
          <a:chOff x="0" y="0"/>
          <a:chExt cx="0" cy="0"/>
        </a:xfrm>
      </p:grpSpPr>
      <p:sp>
        <p:nvSpPr>
          <p:cNvPr id="1048682" name="Google Shape;36;p9"/>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37;p9"/>
          <p:cNvSpPr txBox="1">
            <a:spLocks noGrp="1"/>
          </p:cNvSpPr>
          <p:nvPr>
            <p:ph type="title"/>
          </p:nvPr>
        </p:nvSpPr>
        <p:spPr>
          <a:xfrm>
            <a:off x="265500" y="1233175"/>
            <a:ext cx="4045200" cy="1482300"/>
          </a:xfrm>
          <a:prstGeom prst="rect"/>
        </p:spPr>
        <p:txBody>
          <a:bodyPr anchor="b" anchorCtr="0" bIns="91425" lIns="91425"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1048684" name="Google Shape;38;p9"/>
          <p:cNvSpPr txBox="1">
            <a:spLocks noGrp="1"/>
          </p:cNvSpPr>
          <p:nvPr>
            <p:ph type="subTitle" idx="1"/>
          </p:nvPr>
        </p:nvSpPr>
        <p:spPr>
          <a:xfrm>
            <a:off x="265500" y="2803075"/>
            <a:ext cx="4045200" cy="12351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85" name="Google Shape;39;p9"/>
          <p:cNvSpPr txBox="1">
            <a:spLocks noGrp="1"/>
          </p:cNvSpPr>
          <p:nvPr>
            <p:ph type="body" idx="2"/>
          </p:nvPr>
        </p:nvSpPr>
        <p:spPr>
          <a:xfrm>
            <a:off x="4939500" y="724075"/>
            <a:ext cx="3837000" cy="3695100"/>
          </a:xfrm>
          <a:prstGeom prst="rect"/>
        </p:spPr>
        <p:txBody>
          <a:bodyPr anchor="ctr"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686" name="Google Shape;40;p9"/>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13" name="Shape 44"/>
        <p:cNvGrpSpPr/>
        <p:nvPr/>
      </p:nvGrpSpPr>
      <p:grpSpPr>
        <a:xfrm>
          <a:off x="0" y="0"/>
          <a:ext cx="0" cy="0"/>
          <a:chOff x="0" y="0"/>
          <a:chExt cx="0" cy="0"/>
        </a:xfrm>
      </p:grpSpPr>
      <p:sp>
        <p:nvSpPr>
          <p:cNvPr id="1048694" name="Google Shape;45;p11"/>
          <p:cNvSpPr txBox="1">
            <a:spLocks noGrp="1"/>
          </p:cNvSpPr>
          <p:nvPr>
            <p:ph type="title" hasCustomPrompt="1"/>
          </p:nvPr>
        </p:nvSpPr>
        <p:spPr>
          <a:xfrm>
            <a:off x="311700" y="1106125"/>
            <a:ext cx="8520600" cy="1963500"/>
          </a:xfrm>
          <a:prstGeom prst="rect"/>
        </p:spPr>
        <p:txBody>
          <a:bodyPr anchor="b" anchorCtr="0" bIns="91425" lIns="91425"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1048695" name="Google Shape;46;p11"/>
          <p:cNvSpPr txBox="1">
            <a:spLocks noGrp="1"/>
          </p:cNvSpPr>
          <p:nvPr>
            <p:ph type="body" idx="1"/>
          </p:nvPr>
        </p:nvSpPr>
        <p:spPr>
          <a:xfrm>
            <a:off x="311700" y="3152225"/>
            <a:ext cx="8520600" cy="1300800"/>
          </a:xfrm>
          <a:prstGeom prst="rect"/>
        </p:spPr>
        <p:txBody>
          <a:bodyPr anchor="t" anchorCtr="0" bIns="91425" lIns="91425" rIns="91425" spcFirstLastPara="1" tIns="91425" wrap="square">
            <a:normAutofit/>
          </a:bodyPr>
          <a:lstStyle>
            <a:lvl1pPr algn="ctr" indent="-342900" lvl="0" marL="457200">
              <a:spcBef>
                <a:spcPts val="0"/>
              </a:spcBef>
              <a:spcAft>
                <a:spcPts val="0"/>
              </a:spcAft>
              <a:buSzPts val="1800"/>
              <a:buChar char="●"/>
            </a:lvl1pPr>
            <a:lvl2pPr algn="ctr" indent="-317500" lvl="1" marL="914400">
              <a:spcBef>
                <a:spcPts val="0"/>
              </a:spcBef>
              <a:spcAft>
                <a:spcPts val="0"/>
              </a:spcAft>
              <a:buSzPts val="1400"/>
              <a:buChar char="○"/>
            </a:lvl2pPr>
            <a:lvl3pPr algn="ctr" indent="-317500" lvl="2" marL="1371600">
              <a:spcBef>
                <a:spcPts val="0"/>
              </a:spcBef>
              <a:spcAft>
                <a:spcPts val="0"/>
              </a:spcAft>
              <a:buSzPts val="1400"/>
              <a:buChar char="■"/>
            </a:lvl3pPr>
            <a:lvl4pPr algn="ctr" indent="-317500" lvl="3" marL="1828800">
              <a:spcBef>
                <a:spcPts val="0"/>
              </a:spcBef>
              <a:spcAft>
                <a:spcPts val="0"/>
              </a:spcAft>
              <a:buSzPts val="1400"/>
              <a:buChar char="●"/>
            </a:lvl4pPr>
            <a:lvl5pPr algn="ctr" indent="-317500" lvl="4" marL="2286000">
              <a:spcBef>
                <a:spcPts val="0"/>
              </a:spcBef>
              <a:spcAft>
                <a:spcPts val="0"/>
              </a:spcAft>
              <a:buSzPts val="1400"/>
              <a:buChar char="○"/>
            </a:lvl5pPr>
            <a:lvl6pPr algn="ctr" indent="-317500" lvl="5" marL="2743200">
              <a:spcBef>
                <a:spcPts val="0"/>
              </a:spcBef>
              <a:spcAft>
                <a:spcPts val="0"/>
              </a:spcAft>
              <a:buSzPts val="1400"/>
              <a:buChar char="■"/>
            </a:lvl6pPr>
            <a:lvl7pPr algn="ctr" indent="-317500" lvl="6" marL="3200400">
              <a:spcBef>
                <a:spcPts val="0"/>
              </a:spcBef>
              <a:spcAft>
                <a:spcPts val="0"/>
              </a:spcAft>
              <a:buSzPts val="1400"/>
              <a:buChar char="●"/>
            </a:lvl7pPr>
            <a:lvl8pPr algn="ctr" indent="-317500" lvl="7" marL="3657600">
              <a:spcBef>
                <a:spcPts val="0"/>
              </a:spcBef>
              <a:spcAft>
                <a:spcPts val="0"/>
              </a:spcAft>
              <a:buSzPts val="1400"/>
              <a:buChar char="○"/>
            </a:lvl8pPr>
            <a:lvl9pPr algn="ctr" indent="-317500" lvl="8" marL="4114800">
              <a:spcBef>
                <a:spcPts val="0"/>
              </a:spcBef>
              <a:spcAft>
                <a:spcPts val="0"/>
              </a:spcAft>
              <a:buSzPts val="1400"/>
              <a:buChar char="■"/>
            </a:lvl9pPr>
          </a:lstStyle>
          <a:p/>
        </p:txBody>
      </p:sp>
      <p:sp>
        <p:nvSpPr>
          <p:cNvPr id="1048696" name="Google Shape;47;p11"/>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29"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048577" name="Google Shape;7;p1"/>
          <p:cNvSpPr txBox="1">
            <a:spLocks noGrp="1"/>
          </p:cNvSpPr>
          <p:nvPr>
            <p:ph type="body" idx="1"/>
          </p:nvPr>
        </p:nvSpPr>
        <p:spPr>
          <a:xfrm>
            <a:off x="311700" y="1152475"/>
            <a:ext cx="8520600" cy="3416400"/>
          </a:xfrm>
          <a:prstGeom prst="rect"/>
          <a:noFill/>
          <a:ln>
            <a:noFill/>
          </a:ln>
        </p:spPr>
        <p:txBody>
          <a:bodyPr anchor="t" anchorCtr="0" bIns="91425" lIns="91425"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48578" name="Google Shape;8;p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lang="en-GB"/>
              <a:pPr algn="r" indent="0" lvl="0" marL="0" rtl="0">
                <a:spcBef>
                  <a:spcPts val="0"/>
                </a:spcBef>
                <a:spcAft>
                  <a:spcPts val="0"/>
                </a:spcAft>
                <a:buNone/>
              </a:pPr>
              <a:t>‹#›</a:t>
            </a:fld>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hyperlink" Target="https://drive.google.com/file/d/1qX80wVSeZywS_CFvjpX6jfr07Vr1EKWW/view?ts=64c23158&amp;pli=1" TargetMode="External"/><Relationship Id="rId2" Type="http://schemas.openxmlformats.org/officeDocument/2006/relationships/image" Target="../media/image17.jpe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hyperlink" Target="https://www.bata.com" TargetMode="External"/><Relationship Id="rId2" Type="http://schemas.openxmlformats.org/officeDocument/2006/relationships/hyperlink" Target="https://vkcpride.com" TargetMode="External"/><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56" name="Shape 53"/>
        <p:cNvGrpSpPr/>
        <p:nvPr/>
      </p:nvGrpSpPr>
      <p:grpSpPr>
        <a:xfrm>
          <a:off x="0" y="0"/>
          <a:ext cx="0" cy="0"/>
          <a:chOff x="0" y="0"/>
          <a:chExt cx="0" cy="0"/>
        </a:xfrm>
      </p:grpSpPr>
      <p:sp>
        <p:nvSpPr>
          <p:cNvPr id="1048605" name="Google Shape;54;p13"/>
          <p:cNvSpPr txBox="1"/>
          <p:nvPr/>
        </p:nvSpPr>
        <p:spPr>
          <a:xfrm>
            <a:off x="504175" y="758300"/>
            <a:ext cx="7610100" cy="20230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3600" i="0" lang="en-GB">
                <a:solidFill>
                  <a:schemeClr val="accent6">
                    <a:lumMod val="50000"/>
                  </a:schemeClr>
                </a:solidFill>
                <a:effectLst>
                  <a:outerShdw algn="br" blurRad="38100" dir="2700000" dist="38100" rotWithShape="0">
                    <a:srgbClr val="000000"/>
                  </a:outerShdw>
                </a:effectLst>
              </a:rPr>
              <a:t>Compr</a:t>
            </a:r>
            <a:r>
              <a:rPr b="1" dirty="0" sz="3600" i="0" lang="en-GB" smtClean="0">
                <a:solidFill>
                  <a:schemeClr val="accent6">
                    <a:lumMod val="50000"/>
                  </a:schemeClr>
                </a:solidFill>
                <a:effectLst>
                  <a:outerShdw algn="br" blurRad="38100" dir="2700000" dist="38100" rotWithShape="0">
                    <a:srgbClr val="000000"/>
                  </a:outerShdw>
                </a:effectLst>
              </a:rPr>
              <a:t>ehensive </a:t>
            </a:r>
            <a:r>
              <a:rPr b="1" dirty="0" sz="3600" i="0" lang="en-GB">
                <a:solidFill>
                  <a:schemeClr val="accent6">
                    <a:lumMod val="50000"/>
                  </a:schemeClr>
                </a:solidFill>
                <a:effectLst>
                  <a:outerShdw algn="br" blurRad="38100" dir="2700000" dist="38100" rotWithShape="0">
                    <a:srgbClr val="000000"/>
                  </a:outerShdw>
                </a:effectLst>
              </a:rPr>
              <a:t>Digital Marketing </a:t>
            </a:r>
            <a:endParaRPr b="1" sz="3600" i="0">
              <a:solidFill>
                <a:schemeClr val="accent6">
                  <a:lumMod val="50000"/>
                </a:schemeClr>
              </a:solidFill>
              <a:effectLst>
                <a:outerShdw algn="br" blurRad="38100" dir="2700000" dist="38100" rotWithShape="0">
                  <a:srgbClr val="000000"/>
                </a:outerShdw>
              </a:effectLst>
            </a:endParaRPr>
          </a:p>
          <a:p>
            <a:pPr algn="ctr" indent="0" lvl="0" marL="0" rtl="0">
              <a:lnSpc>
                <a:spcPct val="115000"/>
              </a:lnSpc>
              <a:spcBef>
                <a:spcPts val="0"/>
              </a:spcBef>
              <a:spcAft>
                <a:spcPts val="0"/>
              </a:spcAft>
              <a:buNone/>
            </a:pPr>
            <a:r>
              <a:rPr b="1" dirty="0" sz="3600" i="0" lang="en-GB">
                <a:solidFill>
                  <a:schemeClr val="accent6">
                    <a:lumMod val="50000"/>
                  </a:schemeClr>
                </a:solidFill>
                <a:effectLst>
                  <a:outerShdw algn="br" blurRad="38100" dir="2700000" dist="38100" rotWithShape="0">
                    <a:srgbClr val="000000"/>
                  </a:outerShdw>
                </a:effectLst>
              </a:rPr>
              <a:t>Project </a:t>
            </a:r>
            <a:r>
              <a:rPr b="1" dirty="0" sz="3600" i="0" lang="en-GB" smtClean="0">
                <a:solidFill>
                  <a:schemeClr val="accent6">
                    <a:lumMod val="50000"/>
                  </a:schemeClr>
                </a:solidFill>
                <a:effectLst>
                  <a:outerShdw algn="br" blurRad="38100" dir="2700000" dist="38100" rotWithShape="0">
                    <a:srgbClr val="000000"/>
                  </a:outerShdw>
                </a:effectLst>
              </a:rPr>
              <a:t>Work</a:t>
            </a:r>
            <a:endParaRPr b="1" dirty="0" sz="3600" i="0" lang="en-GB" smtClean="0">
              <a:solidFill>
                <a:schemeClr val="accent6">
                  <a:lumMod val="50000"/>
                </a:schemeClr>
              </a:solidFill>
              <a:effectLst>
                <a:outerShdw algn="br" blurRad="38100" dir="2700000" dist="38100" rotWithShape="0">
                  <a:srgbClr val="000000"/>
                </a:outerShdw>
              </a:effectLst>
            </a:endParaRPr>
          </a:p>
          <a:p>
            <a:pPr algn="ctr" indent="0" lvl="0" marL="0" rtl="0">
              <a:lnSpc>
                <a:spcPct val="115000"/>
              </a:lnSpc>
              <a:spcBef>
                <a:spcPts val="0"/>
              </a:spcBef>
              <a:spcAft>
                <a:spcPts val="0"/>
              </a:spcAft>
              <a:buNone/>
            </a:pPr>
            <a:r>
              <a:rPr b="1" dirty="0" sz="3600" i="0" lang="en-GB" smtClean="0">
                <a:solidFill>
                  <a:schemeClr val="accent6">
                    <a:lumMod val="50000"/>
                  </a:schemeClr>
                </a:solidFill>
                <a:effectLst>
                  <a:outerShdw algn="br" blurRad="38100" dir="2700000" dist="38100" rotWithShape="0">
                    <a:srgbClr val="000000"/>
                  </a:outerShdw>
                </a:effectLst>
              </a:rPr>
              <a:t>COMPANY:- </a:t>
            </a:r>
            <a:r>
              <a:rPr b="1" dirty="0" sz="3600" i="0" lang="en-US" smtClean="0">
                <a:solidFill>
                  <a:srgbClr val="C00000"/>
                </a:solidFill>
                <a:effectLst>
                  <a:outerShdw algn="br" blurRad="38100" dir="2700000" dist="38100" rotWithShape="0">
                    <a:srgbClr val="000000"/>
                  </a:outerShdw>
                </a:effectLst>
              </a:rPr>
              <a:t>p</a:t>
            </a:r>
            <a:r>
              <a:rPr b="1" dirty="0" sz="3600" i="0" lang="en-US" smtClean="0">
                <a:solidFill>
                  <a:srgbClr val="C00000"/>
                </a:solidFill>
                <a:effectLst>
                  <a:outerShdw algn="br" blurRad="38100" dir="2700000" dist="38100" rotWithShape="0">
                    <a:srgbClr val="000000"/>
                  </a:outerShdw>
                </a:effectLst>
              </a:rPr>
              <a:t>a</a:t>
            </a:r>
            <a:r>
              <a:rPr b="1" dirty="0" sz="3600" i="0" lang="en-US" smtClean="0">
                <a:solidFill>
                  <a:srgbClr val="C00000"/>
                </a:solidFill>
                <a:effectLst>
                  <a:outerShdw algn="br" blurRad="38100" dir="2700000" dist="38100" rotWithShape="0">
                    <a:srgbClr val="000000"/>
                  </a:outerShdw>
                </a:effectLst>
              </a:rPr>
              <a:t>r</a:t>
            </a:r>
            <a:r>
              <a:rPr b="1" dirty="0" sz="3600" i="0" lang="en-US" smtClean="0">
                <a:solidFill>
                  <a:srgbClr val="C00000"/>
                </a:solidFill>
                <a:effectLst>
                  <a:outerShdw algn="br" blurRad="38100" dir="2700000" dist="38100" rotWithShape="0">
                    <a:srgbClr val="000000"/>
                  </a:outerShdw>
                </a:effectLst>
              </a:rPr>
              <a:t>a</a:t>
            </a:r>
            <a:r>
              <a:rPr b="1" dirty="0" sz="3600" i="0" lang="en-US" smtClean="0">
                <a:solidFill>
                  <a:srgbClr val="C00000"/>
                </a:solidFill>
                <a:effectLst>
                  <a:outerShdw algn="br" blurRad="38100" dir="2700000" dist="38100" rotWithShape="0">
                    <a:srgbClr val="000000"/>
                  </a:outerShdw>
                </a:effectLst>
              </a:rPr>
              <a:t>g</a:t>
            </a:r>
            <a:r>
              <a:rPr b="1" dirty="0" sz="3600" i="0" lang="en-US" smtClean="0">
                <a:solidFill>
                  <a:srgbClr val="C00000"/>
                </a:solidFill>
                <a:effectLst>
                  <a:outerShdw algn="br" blurRad="38100" dir="2700000" dist="38100" rotWithShape="0">
                    <a:srgbClr val="000000"/>
                  </a:outerShdw>
                </a:effectLst>
              </a:rPr>
              <a:t>o</a:t>
            </a:r>
            <a:r>
              <a:rPr b="1" dirty="0" sz="3600" i="0" lang="en-US" smtClean="0">
                <a:solidFill>
                  <a:srgbClr val="C00000"/>
                </a:solidFill>
                <a:effectLst>
                  <a:outerShdw algn="br" blurRad="38100" dir="2700000" dist="38100" rotWithShape="0">
                    <a:srgbClr val="000000"/>
                  </a:outerShdw>
                </a:effectLst>
              </a:rPr>
              <a:t>n </a:t>
            </a:r>
            <a:endParaRPr sz="3600" i="0">
              <a:solidFill>
                <a:schemeClr val="accent1">
                  <a:lumMod val="75000"/>
                </a:schemeClr>
              </a:solidFill>
              <a:effectLst>
                <a:outerShdw algn="br" blurRad="38100" dir="2700000" dist="38100" rotWithShape="0">
                  <a:srgbClr val="000000"/>
                </a:outerShdw>
              </a:effectLst>
            </a:endParaRPr>
          </a:p>
        </p:txBody>
      </p:sp>
      <p:sp>
        <p:nvSpPr>
          <p:cNvPr id="1048606" name=""/>
          <p:cNvSpPr txBox="1"/>
          <p:nvPr/>
        </p:nvSpPr>
        <p:spPr>
          <a:xfrm>
            <a:off x="5143999" y="2956560"/>
            <a:ext cx="4000000" cy="1996441"/>
          </a:xfrm>
          <a:prstGeom prst="rect"/>
        </p:spPr>
        <p:txBody>
          <a:bodyPr rtlCol="0" wrap="square">
            <a:spAutoFit/>
          </a:bodyPr>
          <a:p>
            <a:r>
              <a:rPr sz="28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800000"/>
                </a:solidFill>
              </a:rPr>
              <a:t> </a:t>
            </a:r>
            <a:r>
              <a:rPr sz="2400" lang="en-US">
                <a:solidFill>
                  <a:srgbClr val="002060"/>
                </a:solidFill>
              </a:rPr>
              <a:t>B</a:t>
            </a:r>
            <a:r>
              <a:rPr sz="2400" lang="en-US">
                <a:solidFill>
                  <a:srgbClr val="002060"/>
                </a:solidFill>
              </a:rPr>
              <a:t>y</a:t>
            </a:r>
            <a:endParaRPr sz="2000" lang="en-US">
              <a:solidFill>
                <a:srgbClr val="002060"/>
              </a:solidFill>
            </a:endParaRPr>
          </a:p>
          <a:p>
            <a:r>
              <a:rPr sz="2400" lang="en-US">
                <a:solidFill>
                  <a:srgbClr val="002060"/>
                </a:solidFill>
              </a:rPr>
              <a:t>V</a:t>
            </a:r>
            <a:r>
              <a:rPr sz="2400" lang="en-US">
                <a:solidFill>
                  <a:srgbClr val="002060"/>
                </a:solidFill>
              </a:rPr>
              <a:t>a</a:t>
            </a:r>
            <a:r>
              <a:rPr sz="2400" lang="en-US">
                <a:solidFill>
                  <a:srgbClr val="002060"/>
                </a:solidFill>
              </a:rPr>
              <a:t>s</a:t>
            </a:r>
            <a:r>
              <a:rPr sz="2400" lang="en-US">
                <a:solidFill>
                  <a:srgbClr val="002060"/>
                </a:solidFill>
              </a:rPr>
              <a:t>u</a:t>
            </a:r>
            <a:r>
              <a:rPr sz="2400" lang="en-US">
                <a:solidFill>
                  <a:srgbClr val="002060"/>
                </a:solidFill>
              </a:rPr>
              <a:t>p</a:t>
            </a:r>
            <a:r>
              <a:rPr sz="2400" lang="en-US">
                <a:solidFill>
                  <a:srgbClr val="002060"/>
                </a:solidFill>
              </a:rPr>
              <a:t>alli </a:t>
            </a:r>
            <a:r>
              <a:rPr sz="2400" lang="en-US">
                <a:solidFill>
                  <a:srgbClr val="002060"/>
                </a:solidFill>
              </a:rPr>
              <a:t>k</a:t>
            </a:r>
            <a:r>
              <a:rPr sz="2400" lang="en-US">
                <a:solidFill>
                  <a:srgbClr val="002060"/>
                </a:solidFill>
              </a:rPr>
              <a:t>a</a:t>
            </a:r>
            <a:r>
              <a:rPr sz="2400" lang="en-US">
                <a:solidFill>
                  <a:srgbClr val="002060"/>
                </a:solidFill>
              </a:rPr>
              <a:t>m</a:t>
            </a:r>
            <a:r>
              <a:rPr sz="2400" lang="en-US">
                <a:solidFill>
                  <a:srgbClr val="002060"/>
                </a:solidFill>
              </a:rPr>
              <a:t>a</a:t>
            </a:r>
            <a:r>
              <a:rPr sz="2400" lang="en-US">
                <a:solidFill>
                  <a:srgbClr val="002060"/>
                </a:solidFill>
              </a:rPr>
              <a:t>l</a:t>
            </a:r>
            <a:r>
              <a:rPr sz="2400" lang="en-US">
                <a:solidFill>
                  <a:srgbClr val="002060"/>
                </a:solidFill>
              </a:rPr>
              <a:t>a</a:t>
            </a:r>
            <a:endParaRPr sz="2000" lang="en-US">
              <a:solidFill>
                <a:srgbClr val="002060"/>
              </a:solidFill>
            </a:endParaRPr>
          </a:p>
          <a:p>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C</a:t>
            </a:r>
            <a:r>
              <a:rPr sz="2400" lang="en-US">
                <a:solidFill>
                  <a:srgbClr val="002060"/>
                </a:solidFill>
              </a:rPr>
              <a:t>h</a:t>
            </a:r>
            <a:r>
              <a:rPr sz="2400" lang="en-US">
                <a:solidFill>
                  <a:srgbClr val="002060"/>
                </a:solidFill>
              </a:rPr>
              <a:t>a</a:t>
            </a:r>
            <a:r>
              <a:rPr sz="2400" lang="en-US">
                <a:solidFill>
                  <a:srgbClr val="002060"/>
                </a:solidFill>
              </a:rPr>
              <a:t>r</a:t>
            </a:r>
            <a:r>
              <a:rPr sz="2400" lang="en-US">
                <a:solidFill>
                  <a:srgbClr val="002060"/>
                </a:solidFill>
              </a:rPr>
              <a:t>a</a:t>
            </a:r>
            <a:r>
              <a:rPr sz="2400" lang="en-US">
                <a:solidFill>
                  <a:srgbClr val="002060"/>
                </a:solidFill>
              </a:rPr>
              <a:t>n</a:t>
            </a:r>
            <a:r>
              <a:rPr sz="2400" lang="en-US">
                <a:solidFill>
                  <a:srgbClr val="002060"/>
                </a:solidFill>
              </a:rPr>
              <a:t> </a:t>
            </a:r>
            <a:endParaRPr sz="2000" lang="en-US">
              <a:solidFill>
                <a:srgbClr val="002060"/>
              </a:solidFill>
            </a:endParaRPr>
          </a:p>
          <a:p>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 </a:t>
            </a:r>
            <a:r>
              <a:rPr sz="2400" lang="en-US">
                <a:solidFill>
                  <a:srgbClr val="002060"/>
                </a:solidFill>
              </a:rPr>
              <a:t>T</a:t>
            </a:r>
            <a:r>
              <a:rPr sz="2400" lang="en-US">
                <a:solidFill>
                  <a:srgbClr val="002060"/>
                </a:solidFill>
              </a:rPr>
              <a:t>u</a:t>
            </a:r>
            <a:r>
              <a:rPr sz="2400" lang="en-US">
                <a:solidFill>
                  <a:srgbClr val="002060"/>
                </a:solidFill>
              </a:rPr>
              <a:t>n</a:t>
            </a:r>
            <a:r>
              <a:rPr sz="2400" lang="en-US">
                <a:solidFill>
                  <a:srgbClr val="002060"/>
                </a:solidFill>
              </a:rPr>
              <a:t>n</a:t>
            </a:r>
            <a:r>
              <a:rPr sz="2400" lang="en-US">
                <a:solidFill>
                  <a:srgbClr val="002060"/>
                </a:solidFill>
              </a:rPr>
              <a:t>a</a:t>
            </a:r>
            <a:r>
              <a:rPr sz="2400" lang="en-US">
                <a:solidFill>
                  <a:srgbClr val="002060"/>
                </a:solidFill>
              </a:rPr>
              <a:t> </a:t>
            </a:r>
            <a:r>
              <a:rPr sz="2400" lang="en-US">
                <a:solidFill>
                  <a:srgbClr val="002060"/>
                </a:solidFill>
              </a:rPr>
              <a:t>p</a:t>
            </a:r>
            <a:r>
              <a:rPr sz="2400" lang="en-US">
                <a:solidFill>
                  <a:srgbClr val="002060"/>
                </a:solidFill>
              </a:rPr>
              <a:t>a</a:t>
            </a:r>
            <a:r>
              <a:rPr sz="2400" lang="en-US">
                <a:solidFill>
                  <a:srgbClr val="002060"/>
                </a:solidFill>
              </a:rPr>
              <a:t>n</a:t>
            </a:r>
            <a:r>
              <a:rPr sz="2400" lang="en-US">
                <a:solidFill>
                  <a:srgbClr val="002060"/>
                </a:solidFill>
              </a:rPr>
              <a:t>d</a:t>
            </a:r>
            <a:endParaRPr sz="2000" lang="en-US">
              <a:solidFill>
                <a:srgbClr val="002060"/>
              </a:solidFill>
            </a:endParaRPr>
          </a:p>
          <a:p>
            <a:r>
              <a:rPr sz="2400" lang="en-US">
                <a:solidFill>
                  <a:srgbClr val="002060"/>
                </a:solidFill>
              </a:rPr>
              <a:t>J</a:t>
            </a:r>
            <a:r>
              <a:rPr sz="2400" lang="en-US">
                <a:solidFill>
                  <a:srgbClr val="002060"/>
                </a:solidFill>
              </a:rPr>
              <a:t>a</a:t>
            </a:r>
            <a:r>
              <a:rPr sz="2400" lang="en-US">
                <a:solidFill>
                  <a:srgbClr val="002060"/>
                </a:solidFill>
              </a:rPr>
              <a:t>y</a:t>
            </a:r>
            <a:r>
              <a:rPr sz="2400" lang="en-US">
                <a:solidFill>
                  <a:srgbClr val="002060"/>
                </a:solidFill>
              </a:rPr>
              <a:t> </a:t>
            </a:r>
            <a:r>
              <a:rPr sz="2400" lang="en-US">
                <a:solidFill>
                  <a:srgbClr val="002060"/>
                </a:solidFill>
              </a:rPr>
              <a:t>Kumari,</a:t>
            </a:r>
            <a:r>
              <a:rPr sz="2400" lang="en-US">
                <a:solidFill>
                  <a:srgbClr val="002060"/>
                </a:solidFill>
              </a:rPr>
              <a:t>sai</a:t>
            </a:r>
            <a:r>
              <a:rPr sz="2400" lang="en-US">
                <a:solidFill>
                  <a:srgbClr val="002060"/>
                </a:solidFill>
              </a:rPr>
              <a:t> </a:t>
            </a:r>
            <a:r>
              <a:rPr sz="2400" lang="en-US">
                <a:solidFill>
                  <a:srgbClr val="002060"/>
                </a:solidFill>
              </a:rPr>
              <a:t>Roh</a:t>
            </a:r>
            <a:r>
              <a:rPr sz="2800" lang="en-US">
                <a:solidFill>
                  <a:srgbClr val="002060"/>
                </a:solidFill>
              </a:rPr>
              <a:t>it </a:t>
            </a:r>
            <a:endParaRPr sz="2800" lang="en-US">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7" name=""/>
        <p:cNvGrpSpPr/>
        <p:nvPr/>
      </p:nvGrpSpPr>
      <p:grpSpPr>
        <a:xfrm>
          <a:off x="0" y="0"/>
          <a:ext cx="0" cy="0"/>
          <a:chOff x="0" y="0"/>
          <a:chExt cx="0" cy="0"/>
        </a:xfrm>
      </p:grpSpPr>
      <p:sp>
        <p:nvSpPr>
          <p:cNvPr id="1048632" name="Text Placeholder 2"/>
          <p:cNvSpPr>
            <a:spLocks noGrp="1"/>
          </p:cNvSpPr>
          <p:nvPr>
            <p:ph type="body" idx="1"/>
          </p:nvPr>
        </p:nvSpPr>
        <p:spPr/>
        <p:txBody>
          <a:bodyPr>
            <a:normAutofit/>
          </a:bodyPr>
          <a:p>
            <a:r>
              <a:rPr b="1" dirty="0" lang="en-US" u="sng" smtClean="0">
                <a:solidFill>
                  <a:schemeClr val="accent4">
                    <a:lumMod val="75000"/>
                  </a:schemeClr>
                </a:solidFill>
              </a:rPr>
              <a:t>Cultural Factors: </a:t>
            </a:r>
            <a:r>
              <a:rPr b="1" dirty="0" lang="en-US" smtClean="0"/>
              <a:t>It is believed that an individual learns the set of values, perceptions, behaviors, and preferences at a very early stage of his childhood from the people especially, the family and the other key institutions which were around during his developmental stage. Thus, the behavioral patterns are developed from the culture where he or she is brought up. Several cultural factors are:</a:t>
            </a:r>
            <a:endParaRPr b="1" dirty="0" lang="en-US" smtClean="0"/>
          </a:p>
          <a:p>
            <a:r>
              <a:rPr b="1" dirty="0" lang="en-US" smtClean="0"/>
              <a:t>Culture</a:t>
            </a:r>
            <a:endParaRPr b="1" dirty="0" lang="en-US" smtClean="0"/>
          </a:p>
          <a:p>
            <a:r>
              <a:rPr b="1" dirty="0" lang="en-US" smtClean="0"/>
              <a:t>Subculture</a:t>
            </a:r>
            <a:endParaRPr b="1" dirty="0" lang="en-US" smtClean="0"/>
          </a:p>
          <a:p>
            <a:r>
              <a:rPr b="1" dirty="0" lang="en-US" smtClean="0"/>
              <a:t>Social class</a:t>
            </a:r>
            <a:endParaRPr b="1"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8" name=""/>
        <p:cNvGrpSpPr/>
        <p:nvPr/>
      </p:nvGrpSpPr>
      <p:grpSpPr>
        <a:xfrm>
          <a:off x="0" y="0"/>
          <a:ext cx="0" cy="0"/>
          <a:chOff x="0" y="0"/>
          <a:chExt cx="0" cy="0"/>
        </a:xfrm>
      </p:grpSpPr>
      <p:sp>
        <p:nvSpPr>
          <p:cNvPr id="1048633" name="Text Placeholder 2"/>
          <p:cNvSpPr>
            <a:spLocks noGrp="1"/>
          </p:cNvSpPr>
          <p:nvPr>
            <p:ph type="body" idx="1"/>
          </p:nvPr>
        </p:nvSpPr>
        <p:spPr/>
        <p:txBody>
          <a:bodyPr>
            <a:normAutofit fontScale="90000" lnSpcReduction="20000"/>
          </a:bodyPr>
          <a:p>
            <a:r>
              <a:rPr b="1" dirty="0" sz="2000" lang="en-US" smtClean="0">
                <a:solidFill>
                  <a:schemeClr val="accent1">
                    <a:lumMod val="60000"/>
                    <a:lumOff val="40000"/>
                  </a:schemeClr>
                </a:solidFill>
              </a:rPr>
              <a:t>I</a:t>
            </a:r>
            <a:r>
              <a:rPr b="1" dirty="0" sz="2800" lang="en-US" smtClean="0">
                <a:solidFill>
                  <a:schemeClr val="accent1">
                    <a:lumMod val="60000"/>
                    <a:lumOff val="40000"/>
                  </a:schemeClr>
                </a:solidFill>
              </a:rPr>
              <a:t>nterests</a:t>
            </a:r>
            <a:r>
              <a:rPr b="1" dirty="0" sz="2400" lang="en-US" smtClean="0">
                <a:solidFill>
                  <a:schemeClr val="accent1">
                    <a:lumMod val="60000"/>
                    <a:lumOff val="40000"/>
                  </a:schemeClr>
                </a:solidFill>
              </a:rPr>
              <a:t> </a:t>
            </a:r>
            <a:r>
              <a:rPr b="1" dirty="0" sz="2400" lang="en-US" smtClean="0">
                <a:solidFill>
                  <a:schemeClr val="accent1">
                    <a:lumMod val="60000"/>
                    <a:lumOff val="40000"/>
                  </a:schemeClr>
                </a:solidFill>
              </a:rPr>
              <a:t>:</a:t>
            </a:r>
            <a:r>
              <a:rPr b="1" dirty="0" sz="2400" lang="en-US" smtClean="0">
                <a:solidFill>
                  <a:schemeClr val="accent1">
                    <a:lumMod val="60000"/>
                    <a:lumOff val="40000"/>
                  </a:schemeClr>
                </a:solidFill>
              </a:rPr>
              <a:t> </a:t>
            </a:r>
            <a:r>
              <a:rPr b="1" dirty="0" sz="2400" lang="en-US" smtClean="0">
                <a:solidFill>
                  <a:schemeClr val="accent1">
                    <a:lumMod val="60000"/>
                    <a:lumOff val="40000"/>
                  </a:schemeClr>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a</a:t>
            </a:r>
            <a:r>
              <a:rPr b="0" dirty="0" sz="2400" lang="en-US" smtClean="0">
                <a:solidFill>
                  <a:srgbClr val="000000"/>
                </a:solidFill>
              </a:rPr>
              <a:t>g</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 m</a:t>
            </a:r>
            <a:r>
              <a:rPr b="0" dirty="0" sz="2400" lang="en-US" smtClean="0">
                <a:solidFill>
                  <a:srgbClr val="000000"/>
                </a:solidFill>
              </a:rPr>
              <a:t>a</a:t>
            </a:r>
            <a:r>
              <a:rPr b="0" dirty="0" sz="2400" lang="en-US" smtClean="0">
                <a:solidFill>
                  <a:srgbClr val="000000"/>
                </a:solidFill>
              </a:rPr>
              <a:t>d</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t</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h</a:t>
            </a:r>
            <a:r>
              <a:rPr b="0" dirty="0" sz="2400" lang="en-US" smtClean="0">
                <a:solidFill>
                  <a:srgbClr val="000000"/>
                </a:solidFill>
              </a:rPr>
              <a:t>u</a:t>
            </a:r>
            <a:r>
              <a:rPr b="0" dirty="0" sz="2400" lang="en-US" smtClean="0">
                <a:solidFill>
                  <a:srgbClr val="000000"/>
                </a:solidFill>
              </a:rPr>
              <a:t>m</a:t>
            </a:r>
            <a:r>
              <a:rPr b="0" dirty="0" sz="2400" lang="en-US" smtClean="0">
                <a:solidFill>
                  <a:srgbClr val="000000"/>
                </a:solidFill>
              </a:rPr>
              <a:t>b</a:t>
            </a:r>
            <a:r>
              <a:rPr b="0" dirty="0" sz="2400" lang="en-US" smtClean="0">
                <a:solidFill>
                  <a:srgbClr val="000000"/>
                </a:solidFill>
              </a:rPr>
              <a:t>l</a:t>
            </a:r>
            <a:r>
              <a:rPr b="0" dirty="0" sz="2400" lang="en-US" smtClean="0">
                <a:solidFill>
                  <a:srgbClr val="000000"/>
                </a:solidFill>
              </a:rPr>
              <a:t>e</a:t>
            </a:r>
            <a:r>
              <a:rPr b="0" dirty="0" sz="2400" lang="en-US" smtClean="0">
                <a:solidFill>
                  <a:srgbClr val="000000"/>
                </a:solidFill>
              </a:rPr>
              <a:t> e</a:t>
            </a:r>
            <a:r>
              <a:rPr b="0" dirty="0" sz="2400" lang="en-US" smtClean="0">
                <a:solidFill>
                  <a:srgbClr val="000000"/>
                </a:solidFill>
              </a:rPr>
              <a:t>n</a:t>
            </a:r>
            <a:r>
              <a:rPr b="0" dirty="0" sz="2400" lang="en-US" smtClean="0">
                <a:solidFill>
                  <a:srgbClr val="000000"/>
                </a:solidFill>
              </a:rPr>
              <a:t>t</a:t>
            </a:r>
            <a:r>
              <a:rPr b="0" dirty="0" sz="2400" lang="en-US" smtClean="0">
                <a:solidFill>
                  <a:srgbClr val="000000"/>
                </a:solidFill>
              </a:rPr>
              <a:t>r</a:t>
            </a:r>
            <a:r>
              <a:rPr b="0" dirty="0" sz="2400" lang="en-US" smtClean="0">
                <a:solidFill>
                  <a:srgbClr val="000000"/>
                </a:solidFill>
              </a:rPr>
              <a:t>y</a:t>
            </a:r>
            <a:r>
              <a:rPr b="0" dirty="0" sz="2400" lang="en-US" smtClean="0">
                <a:solidFill>
                  <a:srgbClr val="000000"/>
                </a:solidFill>
              </a:rPr>
              <a:t> i</a:t>
            </a:r>
            <a:r>
              <a:rPr b="0" dirty="0" sz="2400" lang="en-US" smtClean="0">
                <a:solidFill>
                  <a:srgbClr val="000000"/>
                </a:solidFill>
              </a:rPr>
              <a:t>n</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 </a:t>
            </a:r>
            <a:r>
              <a:rPr b="0" dirty="0" sz="2400" lang="en-US" smtClean="0">
                <a:solidFill>
                  <a:srgbClr val="000000"/>
                </a:solidFill>
              </a:rPr>
              <a:t>y</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 </a:t>
            </a:r>
            <a:r>
              <a:rPr b="0" dirty="0" sz="2400" lang="en-US" smtClean="0">
                <a:solidFill>
                  <a:srgbClr val="000000"/>
                </a:solidFill>
              </a:rPr>
              <a:t>1</a:t>
            </a:r>
            <a:r>
              <a:rPr b="0" dirty="0" sz="2400" lang="en-US" smtClean="0">
                <a:solidFill>
                  <a:srgbClr val="000000"/>
                </a:solidFill>
              </a:rPr>
              <a:t>9</a:t>
            </a:r>
            <a:r>
              <a:rPr b="0" dirty="0" sz="2400" lang="en-US" smtClean="0">
                <a:solidFill>
                  <a:srgbClr val="000000"/>
                </a:solidFill>
              </a:rPr>
              <a:t>7</a:t>
            </a:r>
            <a:r>
              <a:rPr b="0" dirty="0" sz="2400" lang="en-US" smtClean="0">
                <a:solidFill>
                  <a:srgbClr val="000000"/>
                </a:solidFill>
              </a:rPr>
              <a:t>5</a:t>
            </a:r>
            <a:r>
              <a:rPr b="0" dirty="0" sz="2400" lang="en-US" smtClean="0">
                <a:solidFill>
                  <a:srgbClr val="000000"/>
                </a:solidFill>
              </a:rPr>
              <a:t> </a:t>
            </a:r>
            <a:r>
              <a:rPr b="0" dirty="0" sz="2400" lang="en-US" smtClean="0">
                <a:solidFill>
                  <a:srgbClr val="000000"/>
                </a:solidFill>
              </a:rPr>
              <a:t>w</a:t>
            </a:r>
            <a:r>
              <a:rPr b="0" dirty="0" sz="2400" lang="en-US" smtClean="0">
                <a:solidFill>
                  <a:srgbClr val="000000"/>
                </a:solidFill>
              </a:rPr>
              <a:t>i</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d</a:t>
            </a:r>
            <a:r>
              <a:rPr b="0" dirty="0" sz="2400" lang="en-US" smtClean="0">
                <a:solidFill>
                  <a:srgbClr val="000000"/>
                </a:solidFill>
              </a:rPr>
              <a:t>uc</a:t>
            </a:r>
            <a:r>
              <a:rPr b="0" dirty="0" sz="2400" lang="en-US" smtClean="0">
                <a:solidFill>
                  <a:srgbClr val="000000"/>
                </a:solidFill>
              </a:rPr>
              <a:t>t</a:t>
            </a:r>
            <a:r>
              <a:rPr b="0" dirty="0" sz="2400" lang="en-US" smtClean="0">
                <a:solidFill>
                  <a:srgbClr val="000000"/>
                </a:solidFill>
              </a:rPr>
              <a:t>i</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 </a:t>
            </a:r>
            <a:r>
              <a:rPr b="0" dirty="0" sz="2400" lang="en-US" smtClean="0">
                <a:solidFill>
                  <a:srgbClr val="000000"/>
                </a:solidFill>
              </a:rPr>
              <a:t>c</a:t>
            </a:r>
            <a:r>
              <a:rPr b="0" dirty="0" sz="2400" lang="en-US" smtClean="0">
                <a:solidFill>
                  <a:srgbClr val="000000"/>
                </a:solidFill>
              </a:rPr>
              <a:t>a</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c</a:t>
            </a:r>
            <a:r>
              <a:rPr b="0" dirty="0" sz="2400" lang="en-US" smtClean="0">
                <a:solidFill>
                  <a:srgbClr val="000000"/>
                </a:solidFill>
              </a:rPr>
              <a:t>ity</a:t>
            </a:r>
            <a:r>
              <a:rPr b="0" dirty="0" sz="2400" lang="en-US" smtClean="0">
                <a:solidFill>
                  <a:srgbClr val="000000"/>
                </a:solidFill>
              </a:rPr>
              <a:t> o</a:t>
            </a:r>
            <a:r>
              <a:rPr b="0" dirty="0" sz="2400" lang="en-US" smtClean="0">
                <a:solidFill>
                  <a:srgbClr val="000000"/>
                </a:solidFill>
              </a:rPr>
              <a:t>f</a:t>
            </a:r>
            <a:r>
              <a:rPr b="0" dirty="0" sz="2400" lang="en-US" smtClean="0">
                <a:solidFill>
                  <a:srgbClr val="000000"/>
                </a:solidFill>
              </a:rPr>
              <a:t> </a:t>
            </a:r>
            <a:r>
              <a:rPr b="0" dirty="0" sz="2400" lang="en-US" smtClean="0">
                <a:solidFill>
                  <a:srgbClr val="000000"/>
                </a:solidFill>
              </a:rPr>
              <a:t>1</a:t>
            </a:r>
            <a:r>
              <a:rPr b="0" dirty="0" sz="2400" lang="en-US" smtClean="0">
                <a:solidFill>
                  <a:srgbClr val="000000"/>
                </a:solidFill>
              </a:rPr>
              <a:t>5</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i</a:t>
            </a:r>
            <a:r>
              <a:rPr b="0" dirty="0" sz="2400" lang="en-US" smtClean="0">
                <a:solidFill>
                  <a:srgbClr val="000000"/>
                </a:solidFill>
              </a:rPr>
              <a:t>r</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 </a:t>
            </a:r>
            <a:r>
              <a:rPr b="0" dirty="0" sz="2400" lang="en-US" smtClean="0">
                <a:solidFill>
                  <a:srgbClr val="000000"/>
                </a:solidFill>
              </a:rPr>
              <a:t>d</a:t>
            </a:r>
            <a:r>
              <a:rPr b="0" dirty="0" sz="2400" lang="en-US" smtClean="0">
                <a:solidFill>
                  <a:srgbClr val="000000"/>
                </a:solidFill>
              </a:rPr>
              <a:t>a</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n</a:t>
            </a:r>
            <a:r>
              <a:rPr b="0" dirty="0" sz="2400" lang="en-US" smtClean="0">
                <a:solidFill>
                  <a:srgbClr val="000000"/>
                </a:solidFill>
              </a:rPr>
              <a:t> </a:t>
            </a:r>
            <a:r>
              <a:rPr b="0" dirty="0" sz="2400" lang="en-US" smtClean="0">
                <a:solidFill>
                  <a:srgbClr val="000000"/>
                </a:solidFill>
              </a:rPr>
              <a:t>Kerala</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n</a:t>
            </a:r>
            <a:r>
              <a:rPr b="0" dirty="0" sz="2400" lang="en-US" smtClean="0">
                <a:solidFill>
                  <a:srgbClr val="000000"/>
                </a:solidFill>
              </a:rPr>
              <a:t>d</a:t>
            </a:r>
            <a:r>
              <a:rPr b="0" dirty="0" sz="2400" lang="en-US" smtClean="0">
                <a:solidFill>
                  <a:srgbClr val="000000"/>
                </a:solidFill>
              </a:rPr>
              <a:t> </a:t>
            </a:r>
            <a:r>
              <a:rPr b="0" dirty="0" sz="2400" lang="en-US" smtClean="0">
                <a:solidFill>
                  <a:srgbClr val="000000"/>
                </a:solidFill>
              </a:rPr>
              <a:t>r</a:t>
            </a:r>
            <a:r>
              <a:rPr b="0" dirty="0" sz="2400" lang="en-US" smtClean="0">
                <a:solidFill>
                  <a:srgbClr val="000000"/>
                </a:solidFill>
              </a:rPr>
              <a:t>ubber</a:t>
            </a:r>
            <a:r>
              <a:rPr b="0" dirty="0" sz="2400" lang="en-US" smtClean="0">
                <a:solidFill>
                  <a:srgbClr val="000000"/>
                </a:solidFill>
              </a:rPr>
              <a:t> f</a:t>
            </a:r>
            <a:r>
              <a:rPr b="0" dirty="0" sz="2400" lang="en-US" smtClean="0">
                <a:solidFill>
                  <a:srgbClr val="000000"/>
                </a:solidFill>
              </a:rPr>
              <a:t>o</a:t>
            </a:r>
            <a:r>
              <a:rPr b="0" dirty="0" sz="2400" lang="en-US" smtClean="0">
                <a:solidFill>
                  <a:srgbClr val="000000"/>
                </a:solidFill>
              </a:rPr>
              <a:t>o</a:t>
            </a:r>
            <a:r>
              <a:rPr b="0" dirty="0" sz="2400" lang="en-US" smtClean="0">
                <a:solidFill>
                  <a:srgbClr val="000000"/>
                </a:solidFill>
              </a:rPr>
              <a:t>t</a:t>
            </a:r>
            <a:r>
              <a:rPr b="0" dirty="0" sz="2400" lang="en-US" smtClean="0">
                <a:solidFill>
                  <a:srgbClr val="000000"/>
                </a:solidFill>
              </a:rPr>
              <a:t>w</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 c</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t</a:t>
            </a:r>
            <a:r>
              <a:rPr b="0" dirty="0" sz="2400" lang="en-US" smtClean="0">
                <a:solidFill>
                  <a:srgbClr val="000000"/>
                </a:solidFill>
              </a:rPr>
              <a:t>i</a:t>
            </a:r>
            <a:r>
              <a:rPr b="0" dirty="0" sz="2400" lang="en-US" smtClean="0">
                <a:solidFill>
                  <a:srgbClr val="000000"/>
                </a:solidFill>
              </a:rPr>
              <a:t>n</a:t>
            </a:r>
            <a:r>
              <a:rPr b="0" dirty="0" sz="2400" lang="en-US" smtClean="0">
                <a:solidFill>
                  <a:srgbClr val="000000"/>
                </a:solidFill>
              </a:rPr>
              <a:t>u</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 </a:t>
            </a:r>
            <a:r>
              <a:rPr b="0" dirty="0" sz="2400" lang="en-US" smtClean="0">
                <a:solidFill>
                  <a:srgbClr val="000000"/>
                </a:solidFill>
              </a:rPr>
              <a:t>b</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it's </a:t>
            </a:r>
            <a:r>
              <a:rPr b="0" dirty="0" sz="2400" lang="en-US" smtClean="0">
                <a:solidFill>
                  <a:srgbClr val="000000"/>
                </a:solidFill>
              </a:rPr>
              <a:t>l</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d</a:t>
            </a:r>
            <a:r>
              <a:rPr b="0" dirty="0" sz="2400" lang="en-US" smtClean="0">
                <a:solidFill>
                  <a:srgbClr val="000000"/>
                </a:solidFill>
              </a:rPr>
              <a:t>i</a:t>
            </a:r>
            <a:r>
              <a:rPr b="0" dirty="0" sz="2400" lang="en-US" smtClean="0">
                <a:solidFill>
                  <a:srgbClr val="000000"/>
                </a:solidFill>
              </a:rPr>
              <a:t>n</a:t>
            </a:r>
            <a:r>
              <a:rPr b="0" dirty="0" sz="2400" lang="en-US" smtClean="0">
                <a:solidFill>
                  <a:srgbClr val="000000"/>
                </a:solidFill>
              </a:rPr>
              <a:t>g</a:t>
            </a:r>
            <a:r>
              <a:rPr b="0" dirty="0" sz="2400" lang="en-US" smtClean="0">
                <a:solidFill>
                  <a:srgbClr val="000000"/>
                </a:solidFill>
              </a:rPr>
              <a:t> p</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d</a:t>
            </a:r>
            <a:r>
              <a:rPr b="0" dirty="0" sz="2400" lang="en-US" smtClean="0">
                <a:solidFill>
                  <a:srgbClr val="000000"/>
                </a:solidFill>
              </a:rPr>
              <a:t>u</a:t>
            </a:r>
            <a:r>
              <a:rPr b="0" dirty="0" sz="2400" lang="en-US" smtClean="0">
                <a:solidFill>
                  <a:srgbClr val="000000"/>
                </a:solidFill>
              </a:rPr>
              <a:t>c</a:t>
            </a:r>
            <a:r>
              <a:rPr b="0" dirty="0" sz="2400" lang="en-US" smtClean="0">
                <a:solidFill>
                  <a:srgbClr val="000000"/>
                </a:solidFill>
              </a:rPr>
              <a:t>t</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n</a:t>
            </a:r>
            <a:r>
              <a:rPr b="0" dirty="0" sz="2400" lang="en-US" smtClean="0">
                <a:solidFill>
                  <a:srgbClr val="000000"/>
                </a:solidFill>
              </a:rPr>
              <a:t>d</a:t>
            </a:r>
            <a:r>
              <a:rPr b="0" dirty="0" sz="2400" lang="en-US" smtClean="0">
                <a:solidFill>
                  <a:srgbClr val="000000"/>
                </a:solidFill>
              </a:rPr>
              <a:t> </a:t>
            </a:r>
            <a:r>
              <a:rPr b="0" dirty="0" sz="2400" lang="en-US" smtClean="0">
                <a:solidFill>
                  <a:srgbClr val="000000"/>
                </a:solidFill>
              </a:rPr>
              <a:t>f</a:t>
            </a:r>
            <a:r>
              <a:rPr b="0" dirty="0" sz="2400" lang="en-US" smtClean="0">
                <a:solidFill>
                  <a:srgbClr val="000000"/>
                </a:solidFill>
              </a:rPr>
              <a:t>o</a:t>
            </a:r>
            <a:r>
              <a:rPr b="0" dirty="0" sz="2400" lang="en-US" smtClean="0">
                <a:solidFill>
                  <a:srgbClr val="000000"/>
                </a:solidFill>
              </a:rPr>
              <a:t>o</a:t>
            </a:r>
            <a:r>
              <a:rPr b="0" dirty="0" sz="2400" lang="en-US" smtClean="0">
                <a:solidFill>
                  <a:srgbClr val="000000"/>
                </a:solidFill>
              </a:rPr>
              <a:t>t</a:t>
            </a:r>
            <a:r>
              <a:rPr b="0" dirty="0" sz="2400" lang="en-US" smtClean="0">
                <a:solidFill>
                  <a:srgbClr val="000000"/>
                </a:solidFill>
              </a:rPr>
              <a:t>w</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 a</a:t>
            </a:r>
            <a:r>
              <a:rPr b="0" dirty="0" sz="2400" lang="en-US" smtClean="0">
                <a:solidFill>
                  <a:srgbClr val="000000"/>
                </a:solidFill>
              </a:rPr>
              <a:t>r</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m</a:t>
            </a:r>
            <a:r>
              <a:rPr b="0" dirty="0" sz="2400" lang="en-US" smtClean="0">
                <a:solidFill>
                  <a:srgbClr val="000000"/>
                </a:solidFill>
              </a:rPr>
              <a:t>a</a:t>
            </a:r>
            <a:r>
              <a:rPr b="0" dirty="0" sz="2400" lang="en-US" smtClean="0">
                <a:solidFill>
                  <a:srgbClr val="000000"/>
                </a:solidFill>
              </a:rPr>
              <a:t>d</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o</a:t>
            </a:r>
            <a:r>
              <a:rPr b="0" dirty="0" sz="2400" lang="en-US" smtClean="0">
                <a:solidFill>
                  <a:srgbClr val="000000"/>
                </a:solidFill>
              </a:rPr>
              <a:t>f</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o</a:t>
            </a:r>
            <a:r>
              <a:rPr b="0" dirty="0" sz="2400" lang="en-US" smtClean="0">
                <a:solidFill>
                  <a:srgbClr val="000000"/>
                </a:solidFill>
              </a:rPr>
              <a:t>l</a:t>
            </a:r>
            <a:r>
              <a:rPr b="0" dirty="0" sz="2400" lang="en-US" smtClean="0">
                <a:solidFill>
                  <a:srgbClr val="000000"/>
                </a:solidFill>
              </a:rPr>
              <a:t>y</a:t>
            </a:r>
            <a:r>
              <a:rPr b="0" dirty="0" sz="2400" lang="en-US" smtClean="0">
                <a:solidFill>
                  <a:srgbClr val="000000"/>
                </a:solidFill>
              </a:rPr>
              <a:t>-</a:t>
            </a:r>
            <a:r>
              <a:rPr b="0" dirty="0" sz="2400" lang="en-US" smtClean="0">
                <a:solidFill>
                  <a:srgbClr val="000000"/>
                </a:solidFill>
              </a:rPr>
              <a:t>u</a:t>
            </a:r>
            <a:r>
              <a:rPr b="0" dirty="0" sz="2400" lang="en-US" smtClean="0">
                <a:solidFill>
                  <a:srgbClr val="000000"/>
                </a:solidFill>
              </a:rPr>
              <a:t>r</a:t>
            </a:r>
            <a:r>
              <a:rPr b="0" dirty="0" sz="2400" lang="en-US" smtClean="0">
                <a:solidFill>
                  <a:srgbClr val="000000"/>
                </a:solidFill>
              </a:rPr>
              <a:t>e</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a</a:t>
            </a:r>
            <a:r>
              <a:rPr b="0" dirty="0" sz="2400" lang="en-US" smtClean="0">
                <a:solidFill>
                  <a:srgbClr val="000000"/>
                </a:solidFill>
              </a:rPr>
              <a:t>n</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r</a:t>
            </a:r>
            <a:r>
              <a:rPr b="0" dirty="0" sz="2400" lang="en-US" smtClean="0">
                <a:solidFill>
                  <a:srgbClr val="000000"/>
                </a:solidFill>
              </a:rPr>
              <a:t>m</a:t>
            </a:r>
            <a:r>
              <a:rPr b="0" dirty="0" sz="2400" lang="en-US" smtClean="0">
                <a:solidFill>
                  <a:srgbClr val="000000"/>
                </a:solidFill>
              </a:rPr>
              <a:t>o</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l</a:t>
            </a:r>
            <a:r>
              <a:rPr b="0" dirty="0" sz="2400" lang="en-US" smtClean="0">
                <a:solidFill>
                  <a:srgbClr val="000000"/>
                </a:solidFill>
              </a:rPr>
              <a:t>a</a:t>
            </a:r>
            <a:r>
              <a:rPr b="0" dirty="0" sz="2400" lang="en-US" smtClean="0">
                <a:solidFill>
                  <a:srgbClr val="000000"/>
                </a:solidFill>
              </a:rPr>
              <a:t>s</a:t>
            </a:r>
            <a:r>
              <a:rPr b="0" dirty="0" sz="2400" lang="en-US" smtClean="0">
                <a:solidFill>
                  <a:srgbClr val="000000"/>
                </a:solidFill>
              </a:rPr>
              <a:t>t</a:t>
            </a:r>
            <a:r>
              <a:rPr b="0" dirty="0" sz="2400" lang="en-US" smtClean="0">
                <a:solidFill>
                  <a:srgbClr val="000000"/>
                </a:solidFill>
              </a:rPr>
              <a:t>i</a:t>
            </a:r>
            <a:r>
              <a:rPr b="0" dirty="0" sz="2400" lang="en-US" smtClean="0">
                <a:solidFill>
                  <a:srgbClr val="000000"/>
                </a:solidFill>
              </a:rPr>
              <a:t>c</a:t>
            </a:r>
            <a:r>
              <a:rPr b="0" dirty="0" sz="2400" lang="en-US" smtClean="0">
                <a:solidFill>
                  <a:srgbClr val="000000"/>
                </a:solidFill>
              </a:rPr>
              <a:t>.</a:t>
            </a:r>
            <a:r>
              <a:rPr b="0" dirty="0" sz="2400" lang="en-US" smtClean="0">
                <a:solidFill>
                  <a:srgbClr val="000000"/>
                </a:solidFill>
              </a:rPr>
              <a:t>.</a:t>
            </a:r>
            <a:r>
              <a:rPr b="0" dirty="0" sz="2400" lang="en-US" smtClean="0">
                <a:solidFill>
                  <a:srgbClr val="000000"/>
                </a:solidFill>
              </a:rPr>
              <a:t>.</a:t>
            </a:r>
            <a:r>
              <a:rPr b="0" dirty="0" sz="2400" lang="en-US" smtClean="0">
                <a:solidFill>
                  <a:srgbClr val="000000"/>
                </a:solidFill>
              </a:rPr>
              <a:t>e</a:t>
            </a:r>
            <a:r>
              <a:rPr b="0" dirty="0" sz="2400" lang="en-US" smtClean="0">
                <a:solidFill>
                  <a:srgbClr val="000000"/>
                </a:solidFill>
              </a:rPr>
              <a:t>t</a:t>
            </a:r>
            <a:r>
              <a:rPr b="0" dirty="0" sz="2400" lang="en-US" smtClean="0">
                <a:solidFill>
                  <a:srgbClr val="000000"/>
                </a:solidFill>
              </a:rPr>
              <a:t>c</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a</a:t>
            </a:r>
            <a:r>
              <a:rPr b="0" dirty="0" sz="2400" lang="en-US" smtClean="0">
                <a:solidFill>
                  <a:srgbClr val="000000"/>
                </a:solidFill>
              </a:rPr>
              <a:t>g</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 g</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u</a:t>
            </a:r>
            <a:r>
              <a:rPr b="0" dirty="0" sz="2400" lang="en-US" smtClean="0">
                <a:solidFill>
                  <a:srgbClr val="000000"/>
                </a:solidFill>
              </a:rPr>
              <a:t>p</a:t>
            </a:r>
            <a:r>
              <a:rPr b="0" dirty="0" sz="2400" lang="en-US" smtClean="0">
                <a:solidFill>
                  <a:srgbClr val="000000"/>
                </a:solidFill>
              </a:rPr>
              <a:t> o</a:t>
            </a:r>
            <a:r>
              <a:rPr b="0" dirty="0" sz="2400" lang="en-US" smtClean="0">
                <a:solidFill>
                  <a:srgbClr val="000000"/>
                </a:solidFill>
              </a:rPr>
              <a:t>f</a:t>
            </a:r>
            <a:r>
              <a:rPr b="0" dirty="0" sz="2400" lang="en-US" smtClean="0">
                <a:solidFill>
                  <a:srgbClr val="000000"/>
                </a:solidFill>
              </a:rPr>
              <a:t> </a:t>
            </a:r>
            <a:r>
              <a:rPr b="0" dirty="0" sz="2400" lang="en-US" smtClean="0">
                <a:solidFill>
                  <a:srgbClr val="000000"/>
                </a:solidFill>
              </a:rPr>
              <a:t>c</a:t>
            </a:r>
            <a:r>
              <a:rPr b="0" dirty="0" sz="2400" lang="en-US" smtClean="0">
                <a:solidFill>
                  <a:srgbClr val="000000"/>
                </a:solidFill>
              </a:rPr>
              <a:t>o</a:t>
            </a:r>
            <a:r>
              <a:rPr b="0" dirty="0" sz="2400" lang="en-US" smtClean="0">
                <a:solidFill>
                  <a:srgbClr val="000000"/>
                </a:solidFill>
              </a:rPr>
              <a:t>m</a:t>
            </a:r>
            <a:r>
              <a:rPr b="0" dirty="0" sz="2400" lang="en-US" smtClean="0">
                <a:solidFill>
                  <a:srgbClr val="000000"/>
                </a:solidFill>
              </a:rPr>
              <a:t>p</a:t>
            </a:r>
            <a:r>
              <a:rPr b="0" dirty="0" sz="2400" lang="en-US" smtClean="0">
                <a:solidFill>
                  <a:srgbClr val="000000"/>
                </a:solidFill>
              </a:rPr>
              <a:t>anies</a:t>
            </a:r>
            <a:r>
              <a:rPr b="0" dirty="0" sz="2400" lang="en-US" smtClean="0">
                <a:solidFill>
                  <a:srgbClr val="000000"/>
                </a:solidFill>
              </a:rPr>
              <a:t> i</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c</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s</a:t>
            </a:r>
            <a:r>
              <a:rPr b="0" dirty="0" sz="2400" lang="en-US" smtClean="0">
                <a:solidFill>
                  <a:srgbClr val="000000"/>
                </a:solidFill>
              </a:rPr>
              <a:t>idered</a:t>
            </a:r>
            <a:r>
              <a:rPr b="0" dirty="0" sz="2400" lang="en-US" smtClean="0">
                <a:solidFill>
                  <a:srgbClr val="000000"/>
                </a:solidFill>
              </a:rPr>
              <a:t> n</a:t>
            </a:r>
            <a:r>
              <a:rPr b="0" dirty="0" sz="2400" lang="en-US" smtClean="0">
                <a:solidFill>
                  <a:srgbClr val="000000"/>
                </a:solidFill>
              </a:rPr>
              <a:t>o</a:t>
            </a:r>
            <a:r>
              <a:rPr b="0" dirty="0" sz="2400" lang="en-US" smtClean="0">
                <a:solidFill>
                  <a:srgbClr val="000000"/>
                </a:solidFill>
              </a:rPr>
              <a:t>.</a:t>
            </a:r>
            <a:r>
              <a:rPr b="0" dirty="0" sz="2400" lang="en-US" smtClean="0">
                <a:solidFill>
                  <a:srgbClr val="000000"/>
                </a:solidFill>
              </a:rPr>
              <a:t>1</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n</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o</a:t>
            </a:r>
            <a:r>
              <a:rPr b="0" dirty="0" sz="2400" lang="en-US" smtClean="0">
                <a:solidFill>
                  <a:srgbClr val="000000"/>
                </a:solidFill>
              </a:rPr>
              <a:t>r</a:t>
            </a:r>
            <a:r>
              <a:rPr b="0" dirty="0" sz="2400" lang="en-US" smtClean="0">
                <a:solidFill>
                  <a:srgbClr val="000000"/>
                </a:solidFill>
              </a:rPr>
              <a:t>g</a:t>
            </a:r>
            <a:r>
              <a:rPr b="0" dirty="0" sz="2400" lang="en-US" smtClean="0">
                <a:solidFill>
                  <a:srgbClr val="000000"/>
                </a:solidFill>
              </a:rPr>
              <a:t>anic</a:t>
            </a:r>
            <a:r>
              <a:rPr b="0" dirty="0" sz="2400" lang="en-US" smtClean="0">
                <a:solidFill>
                  <a:srgbClr val="000000"/>
                </a:solidFill>
              </a:rPr>
              <a:t> r</a:t>
            </a:r>
            <a:r>
              <a:rPr b="0" dirty="0" sz="2400" lang="en-US" smtClean="0">
                <a:solidFill>
                  <a:srgbClr val="000000"/>
                </a:solidFill>
              </a:rPr>
              <a:t>u</a:t>
            </a:r>
            <a:r>
              <a:rPr b="0" dirty="0" sz="2400" lang="en-US" smtClean="0">
                <a:solidFill>
                  <a:srgbClr val="000000"/>
                </a:solidFill>
              </a:rPr>
              <a:t>b</a:t>
            </a:r>
            <a:r>
              <a:rPr b="0" dirty="0" sz="2400" lang="en-US" smtClean="0">
                <a:solidFill>
                  <a:srgbClr val="000000"/>
                </a:solidFill>
              </a:rPr>
              <a:t>b</a:t>
            </a:r>
            <a:r>
              <a:rPr b="0" dirty="0" sz="2400" lang="en-US" smtClean="0">
                <a:solidFill>
                  <a:srgbClr val="000000"/>
                </a:solidFill>
              </a:rPr>
              <a:t>e</a:t>
            </a:r>
            <a:r>
              <a:rPr b="0" dirty="0" sz="2400" lang="en-US" smtClean="0">
                <a:solidFill>
                  <a:srgbClr val="000000"/>
                </a:solidFill>
              </a:rPr>
              <a:t>r</a:t>
            </a:r>
            <a:r>
              <a:rPr b="0" dirty="0" sz="2400" lang="en-US" smtClean="0">
                <a:solidFill>
                  <a:srgbClr val="000000"/>
                </a:solidFill>
              </a:rPr>
              <a:t> </a:t>
            </a:r>
            <a:r>
              <a:rPr b="0" dirty="0" sz="2400" lang="en-US" smtClean="0">
                <a:solidFill>
                  <a:srgbClr val="000000"/>
                </a:solidFill>
              </a:rPr>
              <a:t>f</a:t>
            </a:r>
            <a:r>
              <a:rPr b="0" dirty="0" sz="2400" lang="en-US" smtClean="0">
                <a:solidFill>
                  <a:srgbClr val="000000"/>
                </a:solidFill>
              </a:rPr>
              <a:t>o</a:t>
            </a:r>
            <a:r>
              <a:rPr b="0" dirty="0" sz="2400" lang="en-US" smtClean="0">
                <a:solidFill>
                  <a:srgbClr val="000000"/>
                </a:solidFill>
              </a:rPr>
              <a:t>o</a:t>
            </a:r>
            <a:r>
              <a:rPr b="0" dirty="0" sz="2400" lang="en-US" smtClean="0">
                <a:solidFill>
                  <a:srgbClr val="000000"/>
                </a:solidFill>
              </a:rPr>
              <a:t>twear</a:t>
            </a:r>
            <a:r>
              <a:rPr b="0" dirty="0" sz="2400" lang="en-US" smtClean="0">
                <a:solidFill>
                  <a:srgbClr val="000000"/>
                </a:solidFill>
              </a:rPr>
              <a:t> s</a:t>
            </a:r>
            <a:r>
              <a:rPr b="0" dirty="0" sz="2400" lang="en-US" smtClean="0">
                <a:solidFill>
                  <a:srgbClr val="000000"/>
                </a:solidFill>
              </a:rPr>
              <a:t>e</a:t>
            </a:r>
            <a:r>
              <a:rPr b="0" dirty="0" sz="2400" lang="en-US" smtClean="0">
                <a:solidFill>
                  <a:srgbClr val="000000"/>
                </a:solidFill>
              </a:rPr>
              <a:t>c</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r</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d</a:t>
            </a:r>
            <a:r>
              <a:rPr b="0" dirty="0" sz="2400" lang="en-US" smtClean="0">
                <a:solidFill>
                  <a:srgbClr val="000000"/>
                </a:solidFill>
              </a:rPr>
              <a:t>a</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a</a:t>
            </a:r>
            <a:r>
              <a:rPr b="0" dirty="0" sz="2400" lang="en-US" smtClean="0">
                <a:solidFill>
                  <a:srgbClr val="000000"/>
                </a:solidFill>
              </a:rPr>
              <a:t>g</a:t>
            </a:r>
            <a:r>
              <a:rPr b="0" dirty="0" sz="2400" lang="en-US" smtClean="0">
                <a:solidFill>
                  <a:srgbClr val="000000"/>
                </a:solidFill>
              </a:rPr>
              <a:t>o</a:t>
            </a:r>
            <a:r>
              <a:rPr b="0" dirty="0" sz="2400" lang="en-US" smtClean="0">
                <a:solidFill>
                  <a:srgbClr val="000000"/>
                </a:solidFill>
              </a:rPr>
              <a:t>n</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t</a:t>
            </a:r>
            <a:r>
              <a:rPr b="0" dirty="0" sz="2400" lang="en-US" smtClean="0">
                <a:solidFill>
                  <a:srgbClr val="000000"/>
                </a:solidFill>
              </a:rPr>
              <a:t>a</a:t>
            </a:r>
            <a:r>
              <a:rPr b="0" dirty="0" sz="2400" lang="en-US" smtClean="0">
                <a:solidFill>
                  <a:srgbClr val="000000"/>
                </a:solidFill>
              </a:rPr>
              <a:t>l</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d</a:t>
            </a:r>
            <a:r>
              <a:rPr b="0" dirty="0" sz="2400" lang="en-US" smtClean="0">
                <a:solidFill>
                  <a:srgbClr val="000000"/>
                </a:solidFill>
              </a:rPr>
              <a:t>u</a:t>
            </a:r>
            <a:r>
              <a:rPr b="0" dirty="0" sz="2400" lang="en-US" smtClean="0">
                <a:solidFill>
                  <a:srgbClr val="000000"/>
                </a:solidFill>
              </a:rPr>
              <a:t>c</a:t>
            </a:r>
            <a:r>
              <a:rPr b="0" dirty="0" sz="2400" lang="en-US" smtClean="0">
                <a:solidFill>
                  <a:srgbClr val="000000"/>
                </a:solidFill>
              </a:rPr>
              <a:t>tion</a:t>
            </a:r>
            <a:r>
              <a:rPr b="0" dirty="0" sz="2400" lang="en-US" smtClean="0">
                <a:solidFill>
                  <a:srgbClr val="000000"/>
                </a:solidFill>
              </a:rPr>
              <a:t> c</a:t>
            </a:r>
            <a:r>
              <a:rPr b="0" dirty="0" sz="2400" lang="en-US" smtClean="0">
                <a:solidFill>
                  <a:srgbClr val="000000"/>
                </a:solidFill>
              </a:rPr>
              <a:t>a</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c</a:t>
            </a:r>
            <a:r>
              <a:rPr b="0" dirty="0" sz="2400" lang="en-US" smtClean="0">
                <a:solidFill>
                  <a:srgbClr val="000000"/>
                </a:solidFill>
              </a:rPr>
              <a:t>ity</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n</a:t>
            </a:r>
            <a:r>
              <a:rPr b="0" dirty="0" sz="2400" lang="en-US" smtClean="0">
                <a:solidFill>
                  <a:srgbClr val="000000"/>
                </a:solidFill>
              </a:rPr>
              <a:t>-</a:t>
            </a:r>
            <a:r>
              <a:rPr b="0" dirty="0" sz="2400" lang="en-US" smtClean="0">
                <a:solidFill>
                  <a:srgbClr val="000000"/>
                </a:solidFill>
              </a:rPr>
              <a:t>h</a:t>
            </a:r>
            <a:r>
              <a:rPr b="0" dirty="0" sz="2400" lang="en-US" smtClean="0">
                <a:solidFill>
                  <a:srgbClr val="000000"/>
                </a:solidFill>
              </a:rPr>
              <a:t>o</a:t>
            </a:r>
            <a:r>
              <a:rPr b="0" dirty="0" sz="2400" lang="en-US" smtClean="0">
                <a:solidFill>
                  <a:srgbClr val="000000"/>
                </a:solidFill>
              </a:rPr>
              <a:t>u</a:t>
            </a:r>
            <a:r>
              <a:rPr b="0" dirty="0" sz="2400" lang="en-US" smtClean="0">
                <a:solidFill>
                  <a:srgbClr val="000000"/>
                </a:solidFill>
              </a:rPr>
              <a:t>s</a:t>
            </a:r>
            <a:r>
              <a:rPr b="0" dirty="0" sz="2400" lang="en-US" smtClean="0">
                <a:solidFill>
                  <a:srgbClr val="000000"/>
                </a:solidFill>
              </a:rPr>
              <a:t>e</a:t>
            </a:r>
            <a:r>
              <a:rPr b="0" dirty="0" sz="2400" lang="en-US" smtClean="0">
                <a:solidFill>
                  <a:srgbClr val="000000"/>
                </a:solidFill>
              </a:rPr>
              <a:t>)</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4</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i</a:t>
            </a:r>
            <a:r>
              <a:rPr b="0" dirty="0" sz="2400" lang="en-US" smtClean="0">
                <a:solidFill>
                  <a:srgbClr val="000000"/>
                </a:solidFill>
              </a:rPr>
              <a:t>r</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 </a:t>
            </a:r>
            <a:r>
              <a:rPr b="0" dirty="0" sz="2400" lang="en-US" smtClean="0">
                <a:solidFill>
                  <a:srgbClr val="000000"/>
                </a:solidFill>
              </a:rPr>
              <a:t>d</a:t>
            </a:r>
            <a:r>
              <a:rPr b="0" dirty="0" sz="2400" lang="en-US" smtClean="0">
                <a:solidFill>
                  <a:srgbClr val="000000"/>
                </a:solidFill>
              </a:rPr>
              <a:t>a</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t</a:t>
            </a:r>
            <a:r>
              <a:rPr b="0" dirty="0" sz="2400" lang="en-US" smtClean="0">
                <a:solidFill>
                  <a:srgbClr val="000000"/>
                </a:solidFill>
              </a:rPr>
              <a:t>a</a:t>
            </a:r>
            <a:r>
              <a:rPr b="0" dirty="0" sz="2400" lang="en-US" smtClean="0">
                <a:solidFill>
                  <a:srgbClr val="000000"/>
                </a:solidFill>
              </a:rPr>
              <a:t>l</a:t>
            </a:r>
            <a:r>
              <a:rPr b="0" dirty="0" sz="2400" lang="en-US" smtClean="0">
                <a:solidFill>
                  <a:srgbClr val="000000"/>
                </a:solidFill>
              </a:rPr>
              <a:t> s</a:t>
            </a:r>
            <a:r>
              <a:rPr b="0" dirty="0" sz="2400" lang="en-US" smtClean="0">
                <a:solidFill>
                  <a:srgbClr val="000000"/>
                </a:solidFill>
              </a:rPr>
              <a:t>a</a:t>
            </a:r>
            <a:r>
              <a:rPr b="0" dirty="0" sz="2400" lang="en-US" smtClean="0">
                <a:solidFill>
                  <a:srgbClr val="000000"/>
                </a:solidFill>
              </a:rPr>
              <a:t>l</a:t>
            </a:r>
            <a:r>
              <a:rPr b="0" dirty="0" sz="2400" lang="en-US" smtClean="0">
                <a:solidFill>
                  <a:srgbClr val="000000"/>
                </a:solidFill>
              </a:rPr>
              <a:t>e</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i</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p</a:t>
            </a:r>
            <a:r>
              <a:rPr b="0" dirty="0" sz="2400" lang="en-US" smtClean="0">
                <a:solidFill>
                  <a:srgbClr val="000000"/>
                </a:solidFill>
              </a:rPr>
              <a:t>p</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x</a:t>
            </a:r>
            <a:r>
              <a:rPr b="0" dirty="0" sz="2400" lang="en-US" smtClean="0">
                <a:solidFill>
                  <a:srgbClr val="000000"/>
                </a:solidFill>
              </a:rPr>
              <a:t>i</a:t>
            </a:r>
            <a:r>
              <a:rPr b="0" dirty="0" sz="2400" lang="en-US" smtClean="0">
                <a:solidFill>
                  <a:srgbClr val="000000"/>
                </a:solidFill>
              </a:rPr>
              <a:t>mat</a:t>
            </a:r>
            <a:r>
              <a:rPr b="0" dirty="0" sz="2400" lang="en-US" smtClean="0">
                <a:solidFill>
                  <a:srgbClr val="000000"/>
                </a:solidFill>
              </a:rPr>
              <a:t>e</a:t>
            </a:r>
            <a:r>
              <a:rPr b="0" dirty="0" sz="2400" lang="en-US" smtClean="0">
                <a:solidFill>
                  <a:srgbClr val="000000"/>
                </a:solidFill>
              </a:rPr>
              <a:t>d</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o</a:t>
            </a:r>
            <a:r>
              <a:rPr b="0" dirty="0" sz="2400" lang="en-US" smtClean="0">
                <a:solidFill>
                  <a:srgbClr val="000000"/>
                </a:solidFill>
              </a:rPr>
              <a:t> </a:t>
            </a:r>
            <a:r>
              <a:rPr b="0" dirty="0" sz="2400" lang="en-US" smtClean="0">
                <a:solidFill>
                  <a:srgbClr val="000000"/>
                </a:solidFill>
              </a:rPr>
              <a:t>1</a:t>
            </a:r>
            <a:r>
              <a:rPr b="0" dirty="0" sz="2400" lang="en-US" smtClean="0">
                <a:solidFill>
                  <a:srgbClr val="000000"/>
                </a:solidFill>
              </a:rPr>
              <a:t>4</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0</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a</a:t>
            </a:r>
            <a:r>
              <a:rPr b="0" dirty="0" sz="2400" lang="en-US" smtClean="0">
                <a:solidFill>
                  <a:srgbClr val="000000"/>
                </a:solidFill>
              </a:rPr>
              <a:t>i</a:t>
            </a:r>
            <a:r>
              <a:rPr b="0" dirty="0" sz="2400" lang="en-US" smtClean="0">
                <a:solidFill>
                  <a:srgbClr val="000000"/>
                </a:solidFill>
              </a:rPr>
              <a:t>r</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c</a:t>
            </a:r>
            <a:r>
              <a:rPr b="0" dirty="0" sz="2400" lang="en-US" smtClean="0">
                <a:solidFill>
                  <a:srgbClr val="000000"/>
                </a:solidFill>
              </a:rPr>
              <a:t>h</a:t>
            </a:r>
            <a:r>
              <a:rPr b="0" dirty="0" sz="2400" lang="en-US" smtClean="0">
                <a:solidFill>
                  <a:srgbClr val="000000"/>
                </a:solidFill>
              </a:rPr>
              <a:t> </a:t>
            </a:r>
            <a:r>
              <a:rPr b="0" dirty="0" sz="2400" lang="en-US" smtClean="0">
                <a:solidFill>
                  <a:srgbClr val="000000"/>
                </a:solidFill>
              </a:rPr>
              <a:t>y</a:t>
            </a:r>
            <a:r>
              <a:rPr b="0" dirty="0" sz="2400" lang="en-US" smtClean="0">
                <a:solidFill>
                  <a:srgbClr val="000000"/>
                </a:solidFill>
              </a:rPr>
              <a:t>e</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a:t>
            </a:r>
            <a:r>
              <a:rPr b="0" dirty="0" sz="2400" lang="en-US" smtClean="0">
                <a:solidFill>
                  <a:srgbClr val="000000"/>
                </a:solidFill>
              </a:rPr>
              <a:t>d</a:t>
            </a:r>
            <a:r>
              <a:rPr b="0" dirty="0" sz="2400" lang="en-US" smtClean="0">
                <a:solidFill>
                  <a:srgbClr val="000000"/>
                </a:solidFill>
              </a:rPr>
              <a:t>a</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b</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d</a:t>
            </a:r>
            <a:r>
              <a:rPr b="0" dirty="0" sz="2400" lang="en-US" smtClean="0">
                <a:solidFill>
                  <a:srgbClr val="000000"/>
                </a:solidFill>
              </a:rPr>
              <a:t>a</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it's </a:t>
            </a:r>
            <a:r>
              <a:rPr b="0" dirty="0" sz="2400" lang="en-US" smtClean="0">
                <a:solidFill>
                  <a:srgbClr val="000000"/>
                </a:solidFill>
              </a:rPr>
              <a:t>a</a:t>
            </a:r>
            <a:r>
              <a:rPr b="0" dirty="0" sz="2400" lang="en-US" smtClean="0">
                <a:solidFill>
                  <a:srgbClr val="000000"/>
                </a:solidFill>
              </a:rPr>
              <a:t>t</a:t>
            </a:r>
            <a:r>
              <a:rPr b="0" dirty="0" sz="2400" lang="en-US" smtClean="0">
                <a:solidFill>
                  <a:srgbClr val="000000"/>
                </a:solidFill>
              </a:rPr>
              <a:t>t</a:t>
            </a:r>
            <a:r>
              <a:rPr b="0" dirty="0" sz="2400" lang="en-US" smtClean="0">
                <a:solidFill>
                  <a:srgbClr val="000000"/>
                </a:solidFill>
              </a:rPr>
              <a:t>r</a:t>
            </a:r>
            <a:r>
              <a:rPr b="0" dirty="0" sz="2400" lang="en-US" smtClean="0">
                <a:solidFill>
                  <a:srgbClr val="000000"/>
                </a:solidFill>
              </a:rPr>
              <a:t>a</a:t>
            </a:r>
            <a:r>
              <a:rPr b="0" dirty="0" sz="2400" lang="en-US" smtClean="0">
                <a:solidFill>
                  <a:srgbClr val="000000"/>
                </a:solidFill>
              </a:rPr>
              <a:t>c</a:t>
            </a:r>
            <a:r>
              <a:rPr b="0" dirty="0" sz="2400" lang="en-US" smtClean="0">
                <a:solidFill>
                  <a:srgbClr val="000000"/>
                </a:solidFill>
              </a:rPr>
              <a:t>t</a:t>
            </a:r>
            <a:r>
              <a:rPr b="0" dirty="0" sz="2400" lang="en-US" smtClean="0">
                <a:solidFill>
                  <a:srgbClr val="000000"/>
                </a:solidFill>
              </a:rPr>
              <a:t>e</a:t>
            </a:r>
            <a:r>
              <a:rPr b="0" dirty="0" sz="2400" lang="en-US" smtClean="0">
                <a:solidFill>
                  <a:srgbClr val="000000"/>
                </a:solidFill>
              </a:rPr>
              <a:t>d</a:t>
            </a:r>
            <a:r>
              <a:rPr b="0" dirty="0" sz="2400" lang="en-US" smtClean="0">
                <a:solidFill>
                  <a:srgbClr val="000000"/>
                </a:solidFill>
              </a:rPr>
              <a:t> 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customers</a:t>
            </a:r>
            <a:r>
              <a:rPr b="0" dirty="0" sz="2400" lang="en-US" smtClean="0">
                <a:solidFill>
                  <a:srgbClr val="000000"/>
                </a:solidFill>
              </a:rPr>
              <a:t> </a:t>
            </a:r>
            <a:r>
              <a:rPr b="0" dirty="0" sz="2400" lang="en-US" smtClean="0">
                <a:solidFill>
                  <a:srgbClr val="000000"/>
                </a:solidFill>
              </a:rPr>
              <a:t>b</a:t>
            </a:r>
            <a:r>
              <a:rPr b="0" dirty="0" sz="2400" lang="en-US" smtClean="0">
                <a:solidFill>
                  <a:srgbClr val="000000"/>
                </a:solidFill>
              </a:rPr>
              <a:t>y</a:t>
            </a:r>
            <a:r>
              <a:rPr b="0" dirty="0" sz="2400" lang="en-US" smtClean="0">
                <a:solidFill>
                  <a:srgbClr val="000000"/>
                </a:solidFill>
              </a:rPr>
              <a:t> </a:t>
            </a:r>
            <a:r>
              <a:rPr b="0" dirty="0" sz="2400" lang="en-US" smtClean="0">
                <a:solidFill>
                  <a:srgbClr val="000000"/>
                </a:solidFill>
              </a:rPr>
              <a:t>p</a:t>
            </a:r>
            <a:r>
              <a:rPr b="0" dirty="0" sz="2400" lang="en-US" smtClean="0">
                <a:solidFill>
                  <a:srgbClr val="000000"/>
                </a:solidFill>
              </a:rPr>
              <a:t>r</a:t>
            </a:r>
            <a:r>
              <a:rPr b="0" dirty="0" sz="2400" lang="en-US" smtClean="0">
                <a:solidFill>
                  <a:srgbClr val="000000"/>
                </a:solidFill>
              </a:rPr>
              <a:t>o</a:t>
            </a:r>
            <a:r>
              <a:rPr b="0" dirty="0" sz="2400" lang="en-US" smtClean="0">
                <a:solidFill>
                  <a:srgbClr val="000000"/>
                </a:solidFill>
              </a:rPr>
              <a:t>v</a:t>
            </a:r>
            <a:r>
              <a:rPr b="0" dirty="0" sz="2400" lang="en-US" smtClean="0">
                <a:solidFill>
                  <a:srgbClr val="000000"/>
                </a:solidFill>
              </a:rPr>
              <a:t>i</a:t>
            </a:r>
            <a:r>
              <a:rPr b="0" dirty="0" sz="2400" lang="en-US" smtClean="0">
                <a:solidFill>
                  <a:srgbClr val="000000"/>
                </a:solidFill>
              </a:rPr>
              <a:t>ding</a:t>
            </a:r>
            <a:r>
              <a:rPr b="0" dirty="0" sz="2400" lang="en-US" smtClean="0">
                <a:solidFill>
                  <a:srgbClr val="000000"/>
                </a:solidFill>
              </a:rPr>
              <a:t> 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l</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g</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v</a:t>
            </a:r>
            <a:r>
              <a:rPr b="0" dirty="0" sz="2400" lang="en-US" smtClean="0">
                <a:solidFill>
                  <a:srgbClr val="000000"/>
                </a:solidFill>
              </a:rPr>
              <a:t>a</a:t>
            </a:r>
            <a:r>
              <a:rPr b="0" dirty="0" sz="2400" lang="en-US" smtClean="0">
                <a:solidFill>
                  <a:srgbClr val="000000"/>
                </a:solidFill>
              </a:rPr>
              <a:t>r</a:t>
            </a:r>
            <a:r>
              <a:rPr b="0" dirty="0" sz="2400" lang="en-US" smtClean="0">
                <a:solidFill>
                  <a:srgbClr val="000000"/>
                </a:solidFill>
              </a:rPr>
              <a:t>i</a:t>
            </a:r>
            <a:r>
              <a:rPr b="0" dirty="0" sz="2400" lang="en-US" smtClean="0">
                <a:solidFill>
                  <a:srgbClr val="000000"/>
                </a:solidFill>
              </a:rPr>
              <a:t>ety</a:t>
            </a:r>
            <a:r>
              <a:rPr b="0" dirty="0" sz="2400" lang="en-US" smtClean="0">
                <a:solidFill>
                  <a:srgbClr val="000000"/>
                </a:solidFill>
              </a:rPr>
              <a:t> o</a:t>
            </a:r>
            <a:r>
              <a:rPr b="0" dirty="0" sz="2400" lang="en-US" smtClean="0">
                <a:solidFill>
                  <a:srgbClr val="000000"/>
                </a:solidFill>
              </a:rPr>
              <a:t>f</a:t>
            </a:r>
            <a:r>
              <a:rPr b="0" dirty="0" sz="2400" lang="en-US" smtClean="0">
                <a:solidFill>
                  <a:srgbClr val="000000"/>
                </a:solidFill>
              </a:rPr>
              <a:t> </a:t>
            </a:r>
            <a:r>
              <a:rPr b="0" dirty="0" sz="2400" lang="en-US" smtClean="0">
                <a:solidFill>
                  <a:srgbClr val="000000"/>
                </a:solidFill>
              </a:rPr>
              <a:t>d</a:t>
            </a:r>
            <a:r>
              <a:rPr b="0" dirty="0" sz="2400" lang="en-US" smtClean="0">
                <a:solidFill>
                  <a:srgbClr val="000000"/>
                </a:solidFill>
              </a:rPr>
              <a:t>e</a:t>
            </a:r>
            <a:r>
              <a:rPr b="0" dirty="0" sz="2400" lang="en-US" smtClean="0">
                <a:solidFill>
                  <a:srgbClr val="000000"/>
                </a:solidFill>
              </a:rPr>
              <a:t>s</a:t>
            </a:r>
            <a:r>
              <a:rPr b="0" dirty="0" sz="2400" lang="en-US" smtClean="0">
                <a:solidFill>
                  <a:srgbClr val="000000"/>
                </a:solidFill>
              </a:rPr>
              <a:t>i</a:t>
            </a:r>
            <a:r>
              <a:rPr b="0" dirty="0" sz="2400" lang="en-US" smtClean="0">
                <a:solidFill>
                  <a:srgbClr val="000000"/>
                </a:solidFill>
              </a:rPr>
              <a:t>g</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a</a:t>
            </a:r>
            <a:r>
              <a:rPr b="0" dirty="0" sz="2400" lang="en-US" smtClean="0">
                <a:solidFill>
                  <a:srgbClr val="000000"/>
                </a:solidFill>
              </a:rPr>
              <a:t>n</a:t>
            </a:r>
            <a:r>
              <a:rPr b="0" dirty="0" sz="2400" lang="en-US" smtClean="0">
                <a:solidFill>
                  <a:srgbClr val="000000"/>
                </a:solidFill>
              </a:rPr>
              <a:t>d</a:t>
            </a:r>
            <a:r>
              <a:rPr b="0" dirty="0" sz="2400" lang="en-US" smtClean="0">
                <a:solidFill>
                  <a:srgbClr val="000000"/>
                </a:solidFill>
              </a:rPr>
              <a:t> </a:t>
            </a:r>
            <a:r>
              <a:rPr b="0" dirty="0" sz="2400" lang="en-US" smtClean="0">
                <a:solidFill>
                  <a:srgbClr val="000000"/>
                </a:solidFill>
              </a:rPr>
              <a:t>m</a:t>
            </a:r>
            <a:r>
              <a:rPr b="0" dirty="0" sz="2400" lang="en-US" smtClean="0">
                <a:solidFill>
                  <a:srgbClr val="000000"/>
                </a:solidFill>
              </a:rPr>
              <a:t>o</a:t>
            </a:r>
            <a:r>
              <a:rPr b="0" dirty="0" sz="2400" lang="en-US" smtClean="0">
                <a:solidFill>
                  <a:srgbClr val="000000"/>
                </a:solidFill>
              </a:rPr>
              <a:t>d</a:t>
            </a:r>
            <a:r>
              <a:rPr b="0" dirty="0" sz="2400" lang="en-US" smtClean="0">
                <a:solidFill>
                  <a:srgbClr val="000000"/>
                </a:solidFill>
              </a:rPr>
              <a:t>e</a:t>
            </a:r>
            <a:r>
              <a:rPr b="0" dirty="0" sz="2400" lang="en-US" smtClean="0">
                <a:solidFill>
                  <a:srgbClr val="000000"/>
                </a:solidFill>
              </a:rPr>
              <a:t>ls</a:t>
            </a:r>
            <a:r>
              <a:rPr b="0" dirty="0" sz="2400" lang="en-US" smtClean="0">
                <a:solidFill>
                  <a:srgbClr val="000000"/>
                </a:solidFill>
              </a:rPr>
              <a:t> </a:t>
            </a:r>
            <a:r>
              <a:rPr b="0" dirty="0" sz="2400" lang="en-US" smtClean="0">
                <a:solidFill>
                  <a:srgbClr val="000000"/>
                </a:solidFill>
              </a:rPr>
              <a:t>s</a:t>
            </a:r>
            <a:r>
              <a:rPr b="0" dirty="0" sz="2400" lang="en-US" smtClean="0">
                <a:solidFill>
                  <a:srgbClr val="000000"/>
                </a:solidFill>
              </a:rPr>
              <a:t>o</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b</a:t>
            </a:r>
            <a:r>
              <a:rPr b="0" dirty="0" sz="2400" lang="en-US" smtClean="0">
                <a:solidFill>
                  <a:srgbClr val="000000"/>
                </a:solidFill>
              </a:rPr>
              <a:t>r</a:t>
            </a:r>
            <a:r>
              <a:rPr b="0" dirty="0" sz="2400" lang="en-US" smtClean="0">
                <a:solidFill>
                  <a:srgbClr val="000000"/>
                </a:solidFill>
              </a:rPr>
              <a:t>a</a:t>
            </a:r>
            <a:r>
              <a:rPr b="0" dirty="0" sz="2400" lang="en-US" smtClean="0">
                <a:solidFill>
                  <a:srgbClr val="000000"/>
                </a:solidFill>
              </a:rPr>
              <a:t>n</a:t>
            </a:r>
            <a:r>
              <a:rPr b="0" dirty="0" sz="2400" lang="en-US" smtClean="0">
                <a:solidFill>
                  <a:srgbClr val="000000"/>
                </a:solidFill>
              </a:rPr>
              <a:t>d</a:t>
            </a:r>
            <a:r>
              <a:rPr b="0" dirty="0" sz="2400" lang="en-US" smtClean="0">
                <a:solidFill>
                  <a:srgbClr val="000000"/>
                </a:solidFill>
              </a:rPr>
              <a:t> </a:t>
            </a:r>
            <a:r>
              <a:rPr b="0" dirty="0" sz="2400" lang="en-US" smtClean="0">
                <a:solidFill>
                  <a:srgbClr val="000000"/>
                </a:solidFill>
              </a:rPr>
              <a:t>g</a:t>
            </a:r>
            <a:r>
              <a:rPr b="0" dirty="0" sz="2400" lang="en-US" smtClean="0">
                <a:solidFill>
                  <a:srgbClr val="000000"/>
                </a:solidFill>
              </a:rPr>
              <a:t>e</a:t>
            </a:r>
            <a:r>
              <a:rPr b="0" dirty="0" sz="2400" lang="en-US" smtClean="0">
                <a:solidFill>
                  <a:srgbClr val="000000"/>
                </a:solidFill>
              </a:rPr>
              <a:t>t</a:t>
            </a:r>
            <a:r>
              <a:rPr b="0" dirty="0" sz="2400" lang="en-US" smtClean="0">
                <a:solidFill>
                  <a:srgbClr val="000000"/>
                </a:solidFill>
              </a:rPr>
              <a:t>s</a:t>
            </a:r>
            <a:r>
              <a:rPr b="0" dirty="0" sz="2400" lang="en-US" smtClean="0">
                <a:solidFill>
                  <a:srgbClr val="000000"/>
                </a:solidFill>
              </a:rPr>
              <a:t> </a:t>
            </a:r>
            <a:r>
              <a:rPr b="0" dirty="0" sz="2400" lang="en-US" smtClean="0">
                <a:solidFill>
                  <a:srgbClr val="000000"/>
                </a:solidFill>
              </a:rPr>
              <a:t>f</a:t>
            </a:r>
            <a:r>
              <a:rPr b="0" dirty="0" sz="2400" lang="en-US" smtClean="0">
                <a:solidFill>
                  <a:srgbClr val="000000"/>
                </a:solidFill>
              </a:rPr>
              <a:t>a</a:t>
            </a:r>
            <a:r>
              <a:rPr b="0" dirty="0" sz="2400" lang="en-US" smtClean="0">
                <a:solidFill>
                  <a:srgbClr val="000000"/>
                </a:solidFill>
              </a:rPr>
              <a:t>m</a:t>
            </a:r>
            <a:r>
              <a:rPr b="0" dirty="0" sz="2400" lang="en-US" smtClean="0">
                <a:solidFill>
                  <a:srgbClr val="000000"/>
                </a:solidFill>
              </a:rPr>
              <a:t>ous</a:t>
            </a:r>
            <a:r>
              <a:rPr b="0" dirty="0" sz="2400" lang="en-US" smtClean="0">
                <a:solidFill>
                  <a:srgbClr val="000000"/>
                </a:solidFill>
              </a:rPr>
              <a:t> i</a:t>
            </a:r>
            <a:r>
              <a:rPr b="0" dirty="0" sz="2400" lang="en-US" smtClean="0">
                <a:solidFill>
                  <a:srgbClr val="000000"/>
                </a:solidFill>
              </a:rPr>
              <a:t>n</a:t>
            </a:r>
            <a:r>
              <a:rPr b="0" dirty="0" sz="2400" lang="en-US" smtClean="0">
                <a:solidFill>
                  <a:srgbClr val="000000"/>
                </a:solidFill>
              </a:rPr>
              <a:t> </a:t>
            </a:r>
            <a:r>
              <a:rPr b="0" dirty="0" sz="2400" lang="en-US" smtClean="0">
                <a:solidFill>
                  <a:srgbClr val="000000"/>
                </a:solidFill>
              </a:rPr>
              <a:t>t</a:t>
            </a:r>
            <a:r>
              <a:rPr b="0" dirty="0" sz="2400" lang="en-US" smtClean="0">
                <a:solidFill>
                  <a:srgbClr val="000000"/>
                </a:solidFill>
              </a:rPr>
              <a:t>h</a:t>
            </a:r>
            <a:r>
              <a:rPr b="0" dirty="0" sz="2400" lang="en-US" smtClean="0">
                <a:solidFill>
                  <a:srgbClr val="000000"/>
                </a:solidFill>
              </a:rPr>
              <a:t>e</a:t>
            </a:r>
            <a:r>
              <a:rPr b="0" dirty="0" sz="2400" lang="en-US" smtClean="0">
                <a:solidFill>
                  <a:srgbClr val="000000"/>
                </a:solidFill>
              </a:rPr>
              <a:t> </a:t>
            </a:r>
            <a:r>
              <a:rPr b="0" dirty="0" sz="2400" lang="en-US" smtClean="0">
                <a:solidFill>
                  <a:srgbClr val="000000"/>
                </a:solidFill>
              </a:rPr>
              <a:t>c</a:t>
            </a:r>
            <a:r>
              <a:rPr b="0" dirty="0" sz="2400" lang="en-US" smtClean="0">
                <a:solidFill>
                  <a:srgbClr val="000000"/>
                </a:solidFill>
              </a:rPr>
              <a:t>o</a:t>
            </a:r>
            <a:r>
              <a:rPr b="0" dirty="0" sz="2400" lang="en-US" smtClean="0">
                <a:solidFill>
                  <a:srgbClr val="000000"/>
                </a:solidFill>
              </a:rPr>
              <a:t>u</a:t>
            </a:r>
            <a:r>
              <a:rPr b="0" dirty="0" sz="2400" lang="en-US" smtClean="0">
                <a:solidFill>
                  <a:srgbClr val="000000"/>
                </a:solidFill>
              </a:rPr>
              <a:t>n</a:t>
            </a:r>
            <a:r>
              <a:rPr b="0" dirty="0" sz="2400" lang="en-US" smtClean="0">
                <a:solidFill>
                  <a:srgbClr val="000000"/>
                </a:solidFill>
              </a:rPr>
              <a:t>try</a:t>
            </a:r>
            <a:r>
              <a:rPr b="0" dirty="0" sz="2400" lang="en-US" smtClean="0">
                <a:solidFill>
                  <a:srgbClr val="000000"/>
                </a:solidFill>
              </a:rPr>
              <a:t>.</a:t>
            </a:r>
            <a:endParaRPr b="1"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9" name="Shape 90"/>
        <p:cNvGrpSpPr/>
        <p:nvPr/>
      </p:nvGrpSpPr>
      <p:grpSpPr>
        <a:xfrm>
          <a:off x="0" y="0"/>
          <a:ext cx="0" cy="0"/>
          <a:chOff x="0" y="0"/>
          <a:chExt cx="0" cy="0"/>
        </a:xfrm>
      </p:grpSpPr>
      <p:sp>
        <p:nvSpPr>
          <p:cNvPr id="1048634" name="Google Shape;91;p19"/>
          <p:cNvSpPr txBox="1"/>
          <p:nvPr/>
        </p:nvSpPr>
        <p:spPr>
          <a:xfrm>
            <a:off x="766950" y="464363"/>
            <a:ext cx="7610100" cy="520882"/>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u="sng">
                <a:solidFill>
                  <a:schemeClr val="accent4">
                    <a:lumMod val="75000"/>
                  </a:schemeClr>
                </a:solidFill>
              </a:rPr>
              <a:t>Part 2: SEO &amp; Keyword Research</a:t>
            </a:r>
            <a:endParaRPr sz="1900" u="sng">
              <a:solidFill>
                <a:schemeClr val="accent4">
                  <a:lumMod val="75000"/>
                </a:schemeClr>
              </a:solidFill>
            </a:endParaRPr>
          </a:p>
        </p:txBody>
      </p:sp>
      <p:sp>
        <p:nvSpPr>
          <p:cNvPr id="1048635" name="Google Shape;92;p19"/>
          <p:cNvSpPr txBox="1"/>
          <p:nvPr/>
        </p:nvSpPr>
        <p:spPr>
          <a:xfrm>
            <a:off x="1329820" y="1234768"/>
            <a:ext cx="7313700" cy="627350"/>
          </a:xfrm>
          <a:prstGeom prst="rect"/>
          <a:noFill/>
          <a:ln>
            <a:noFill/>
          </a:ln>
        </p:spPr>
        <p:txBody>
          <a:bodyPr anchor="t" anchorCtr="0" bIns="91425" lIns="91425" rIns="91425" spcFirstLastPara="1" tIns="91425" wrap="square">
            <a:spAutoFit/>
          </a:bodyPr>
          <a:p>
            <a:r>
              <a:rPr b="1" dirty="0" sz="1600" lang="en-GB" u="sng">
                <a:solidFill>
                  <a:srgbClr val="00B050"/>
                </a:solidFill>
              </a:rPr>
              <a:t>SEO </a:t>
            </a:r>
            <a:r>
              <a:rPr b="1" dirty="0" sz="1600" lang="en-GB" u="sng" smtClean="0">
                <a:solidFill>
                  <a:srgbClr val="00B050"/>
                </a:solidFill>
              </a:rPr>
              <a:t>Audit </a:t>
            </a:r>
            <a:r>
              <a:rPr b="1" dirty="0" sz="1600" lang="en-US" u="sng" smtClean="0">
                <a:solidFill>
                  <a:srgbClr val="00B050"/>
                </a:solidFill>
              </a:rPr>
              <a:t> </a:t>
            </a:r>
            <a:r>
              <a:rPr b="1" dirty="0" sz="1600" lang="en-US" u="sng" smtClean="0">
                <a:solidFill>
                  <a:srgbClr val="00B050"/>
                </a:solidFill>
              </a:rPr>
              <a:t>o</a:t>
            </a:r>
            <a:r>
              <a:rPr b="1" dirty="0" sz="1600" lang="en-US" u="sng" smtClean="0">
                <a:solidFill>
                  <a:srgbClr val="00B050"/>
                </a:solidFill>
              </a:rPr>
              <a:t>f</a:t>
            </a:r>
            <a:r>
              <a:rPr b="1" dirty="0" sz="1600" lang="en-US" u="sng" smtClean="0">
                <a:solidFill>
                  <a:srgbClr val="00B050"/>
                </a:solidFill>
              </a:rPr>
              <a:t> </a:t>
            </a:r>
            <a:r>
              <a:rPr b="1" dirty="0" sz="1600" lang="en-US" u="sng" smtClean="0">
                <a:solidFill>
                  <a:srgbClr val="00B050"/>
                </a:solidFill>
              </a:rPr>
              <a:t>P</a:t>
            </a:r>
            <a:r>
              <a:rPr b="1" dirty="0" sz="1600" lang="en-US" u="sng" smtClean="0">
                <a:solidFill>
                  <a:srgbClr val="00B050"/>
                </a:solidFill>
              </a:rPr>
              <a:t>a</a:t>
            </a:r>
            <a:r>
              <a:rPr b="1" dirty="0" sz="1600" lang="en-US" u="sng" smtClean="0">
                <a:solidFill>
                  <a:srgbClr val="00B050"/>
                </a:solidFill>
              </a:rPr>
              <a:t>r</a:t>
            </a:r>
            <a:r>
              <a:rPr b="1" dirty="0" sz="1600" lang="en-US" u="sng" smtClean="0">
                <a:solidFill>
                  <a:srgbClr val="00B050"/>
                </a:solidFill>
              </a:rPr>
              <a:t>a</a:t>
            </a:r>
            <a:r>
              <a:rPr b="1" dirty="0" sz="1600" lang="en-US" u="sng" smtClean="0">
                <a:solidFill>
                  <a:srgbClr val="00B050"/>
                </a:solidFill>
              </a:rPr>
              <a:t>g</a:t>
            </a:r>
            <a:r>
              <a:rPr b="1" dirty="0" sz="1600" lang="en-US" u="sng" smtClean="0">
                <a:solidFill>
                  <a:srgbClr val="00B050"/>
                </a:solidFill>
              </a:rPr>
              <a:t>o</a:t>
            </a:r>
            <a:r>
              <a:rPr b="1" dirty="0" sz="1600" lang="en-US" u="sng" smtClean="0">
                <a:solidFill>
                  <a:srgbClr val="00B050"/>
                </a:solidFill>
              </a:rPr>
              <a:t>n </a:t>
            </a:r>
            <a:r>
              <a:rPr b="1" dirty="0" sz="1600" lang="en-US" u="sng" smtClean="0">
                <a:solidFill>
                  <a:srgbClr val="00B050"/>
                </a:solidFill>
              </a:rPr>
              <a:t>f</a:t>
            </a:r>
            <a:r>
              <a:rPr b="1" dirty="0" sz="1600" lang="en-US" u="sng" smtClean="0">
                <a:solidFill>
                  <a:srgbClr val="00B050"/>
                </a:solidFill>
              </a:rPr>
              <a:t>oot </a:t>
            </a:r>
            <a:r>
              <a:rPr b="1" dirty="0" sz="1600" lang="en-US" u="sng" smtClean="0">
                <a:solidFill>
                  <a:srgbClr val="00B050"/>
                </a:solidFill>
              </a:rPr>
              <a:t>w</a:t>
            </a:r>
            <a:r>
              <a:rPr b="1" dirty="0" sz="1600" lang="en-US" u="sng" smtClean="0">
                <a:solidFill>
                  <a:srgbClr val="00B050"/>
                </a:solidFill>
              </a:rPr>
              <a:t>e</a:t>
            </a:r>
            <a:r>
              <a:rPr b="1" dirty="0" sz="1600" lang="en-US" u="sng" smtClean="0">
                <a:solidFill>
                  <a:srgbClr val="00B050"/>
                </a:solidFill>
              </a:rPr>
              <a:t>a</a:t>
            </a:r>
            <a:r>
              <a:rPr b="1" dirty="0" sz="1600" lang="en-US" u="sng" smtClean="0">
                <a:solidFill>
                  <a:srgbClr val="00B050"/>
                </a:solidFill>
              </a:rPr>
              <a:t>r </a:t>
            </a:r>
            <a:r>
              <a:rPr b="1" dirty="0" sz="1600" lang="en-US" u="sng" smtClean="0">
                <a:solidFill>
                  <a:srgbClr val="00B050"/>
                </a:solidFill>
              </a:rPr>
              <a:t>:</a:t>
            </a:r>
            <a:endParaRPr altLang="en-US" lang="zh-CN"/>
          </a:p>
          <a:p>
            <a:endParaRPr altLang="en-US" lang="zh-CN"/>
          </a:p>
        </p:txBody>
      </p:sp>
      <p:pic>
        <p:nvPicPr>
          <p:cNvPr id="2097160" name=""/>
          <p:cNvPicPr>
            <a:picLocks/>
          </p:cNvPicPr>
          <p:nvPr/>
        </p:nvPicPr>
        <p:blipFill>
          <a:blip xmlns:r="http://schemas.openxmlformats.org/officeDocument/2006/relationships" r:embed="rId1"/>
          <a:srcRect l="0" t="11891" r="0" b="26302"/>
          <a:stretch>
            <a:fillRect/>
          </a:stretch>
        </p:blipFill>
        <p:spPr>
          <a:xfrm>
            <a:off x="1487768" y="2111640"/>
            <a:ext cx="2375670" cy="2540304"/>
          </a:xfrm>
          <a:prstGeom prst="rect"/>
        </p:spPr>
      </p:pic>
      <p:pic>
        <p:nvPicPr>
          <p:cNvPr id="2097161" name=""/>
          <p:cNvPicPr>
            <a:picLocks/>
          </p:cNvPicPr>
          <p:nvPr/>
        </p:nvPicPr>
        <p:blipFill>
          <a:blip xmlns:r="http://schemas.openxmlformats.org/officeDocument/2006/relationships" r:embed="rId2"/>
          <a:srcRect l="0" t="41323" r="0" b="29621"/>
          <a:stretch>
            <a:fillRect/>
          </a:stretch>
        </p:blipFill>
        <p:spPr>
          <a:xfrm rot="0">
            <a:off x="5319687" y="2571749"/>
            <a:ext cx="2316278" cy="1494532"/>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82" name=""/>
        <p:cNvGrpSpPr/>
        <p:nvPr/>
      </p:nvGrpSpPr>
      <p:grpSpPr>
        <a:xfrm>
          <a:off x="0" y="0"/>
          <a:ext cx="0" cy="0"/>
          <a:chOff x="0" y="0"/>
          <a:chExt cx="0" cy="0"/>
        </a:xfrm>
      </p:grpSpPr>
      <p:sp>
        <p:nvSpPr>
          <p:cNvPr id="1048638" name="Title 1"/>
          <p:cNvSpPr>
            <a:spLocks noGrp="1"/>
          </p:cNvSpPr>
          <p:nvPr>
            <p:ph type="title"/>
          </p:nvPr>
        </p:nvSpPr>
        <p:spPr/>
        <p:txBody>
          <a:bodyPr>
            <a:normAutofit fontScale="96429"/>
          </a:bodyPr>
          <a:p>
            <a:r>
              <a:rPr b="1" dirty="0" lang="en-US">
                <a:solidFill>
                  <a:srgbClr val="FF0000"/>
                </a:solidFill>
              </a:rPr>
              <a:t>K</a:t>
            </a:r>
            <a:r>
              <a:rPr b="1" dirty="0" lang="en-US">
                <a:solidFill>
                  <a:srgbClr val="FF0000"/>
                </a:solidFill>
              </a:rPr>
              <a:t>e</a:t>
            </a:r>
            <a:r>
              <a:rPr b="1" dirty="0" lang="en-US">
                <a:solidFill>
                  <a:srgbClr val="FF0000"/>
                </a:solidFill>
              </a:rPr>
              <a:t>y</a:t>
            </a:r>
            <a:r>
              <a:rPr b="1" dirty="0" lang="en-US">
                <a:solidFill>
                  <a:srgbClr val="FF0000"/>
                </a:solidFill>
              </a:rPr>
              <a:t>w</a:t>
            </a:r>
            <a:r>
              <a:rPr b="1" dirty="0" lang="en-US">
                <a:solidFill>
                  <a:srgbClr val="FF0000"/>
                </a:solidFill>
              </a:rPr>
              <a:t>o</a:t>
            </a:r>
            <a:r>
              <a:rPr b="1" dirty="0" lang="en-US">
                <a:solidFill>
                  <a:srgbClr val="FF0000"/>
                </a:solidFill>
              </a:rPr>
              <a:t>r</a:t>
            </a:r>
            <a:r>
              <a:rPr b="1" dirty="0" lang="en-US">
                <a:solidFill>
                  <a:srgbClr val="FF0000"/>
                </a:solidFill>
              </a:rPr>
              <a:t>ds </a:t>
            </a:r>
            <a:r>
              <a:rPr b="1" dirty="0" lang="en-US">
                <a:solidFill>
                  <a:srgbClr val="FF0000"/>
                </a:solidFill>
              </a:rPr>
              <a:t>r</a:t>
            </a:r>
            <a:r>
              <a:rPr b="1" dirty="0" lang="en-US">
                <a:solidFill>
                  <a:srgbClr val="FF0000"/>
                </a:solidFill>
              </a:rPr>
              <a:t>e</a:t>
            </a:r>
            <a:r>
              <a:rPr b="1" dirty="0" lang="en-US">
                <a:solidFill>
                  <a:srgbClr val="FF0000"/>
                </a:solidFill>
              </a:rPr>
              <a:t>s</a:t>
            </a:r>
            <a:r>
              <a:rPr b="1" dirty="0" lang="en-US">
                <a:solidFill>
                  <a:srgbClr val="FF0000"/>
                </a:solidFill>
              </a:rPr>
              <a:t>e</a:t>
            </a:r>
            <a:r>
              <a:rPr b="1" dirty="0" lang="en-US">
                <a:solidFill>
                  <a:srgbClr val="FF0000"/>
                </a:solidFill>
              </a:rPr>
              <a:t>a</a:t>
            </a:r>
            <a:r>
              <a:rPr b="1" dirty="0" lang="en-US">
                <a:solidFill>
                  <a:srgbClr val="FF0000"/>
                </a:solidFill>
              </a:rPr>
              <a:t>r</a:t>
            </a:r>
            <a:r>
              <a:rPr b="1" dirty="0" lang="en-US">
                <a:solidFill>
                  <a:srgbClr val="FF0000"/>
                </a:solidFill>
              </a:rPr>
              <a:t>c</a:t>
            </a:r>
            <a:r>
              <a:rPr b="1" dirty="0" lang="en-US">
                <a:solidFill>
                  <a:srgbClr val="FF0000"/>
                </a:solidFill>
              </a:rPr>
              <a:t>h</a:t>
            </a:r>
            <a:endParaRPr dirty="0" lang="en-US"/>
          </a:p>
        </p:txBody>
      </p:sp>
      <p:sp>
        <p:nvSpPr>
          <p:cNvPr id="1048639" name="Text Placeholder 2"/>
          <p:cNvSpPr>
            <a:spLocks noGrp="1"/>
          </p:cNvSpPr>
          <p:nvPr>
            <p:ph type="body" idx="1"/>
          </p:nvPr>
        </p:nvSpPr>
        <p:spPr/>
        <p:txBody>
          <a:bodyPr/>
          <a:p>
            <a:pPr indent="0" marL="114300">
              <a:buNone/>
            </a:pPr>
            <a:r>
              <a:rPr b="1" lang="en-US"/>
              <a:t>P</a:t>
            </a:r>
            <a:r>
              <a:rPr b="1" lang="en-US"/>
              <a:t>a</a:t>
            </a:r>
            <a:r>
              <a:rPr b="1" lang="en-US"/>
              <a:t>r</a:t>
            </a:r>
            <a:r>
              <a:rPr b="1" lang="en-US"/>
              <a:t>a</a:t>
            </a:r>
            <a:r>
              <a:rPr b="1" lang="en-US"/>
              <a:t>g</a:t>
            </a:r>
            <a:r>
              <a:rPr b="1" lang="en-US"/>
              <a:t>o</a:t>
            </a:r>
            <a:r>
              <a:rPr b="1" lang="en-US"/>
              <a:t>n</a:t>
            </a:r>
            <a:r>
              <a:rPr b="1" lang="en-US"/>
              <a:t> </a:t>
            </a:r>
            <a:r>
              <a:rPr b="1" lang="en-US"/>
              <a:t>b</a:t>
            </a:r>
            <a:r>
              <a:rPr b="1" lang="en-US"/>
              <a:t>r</a:t>
            </a:r>
            <a:r>
              <a:rPr b="1" lang="en-US"/>
              <a:t>a</a:t>
            </a:r>
            <a:r>
              <a:rPr b="1" lang="en-US"/>
              <a:t>n</a:t>
            </a:r>
            <a:r>
              <a:rPr b="1" lang="en-US"/>
              <a:t>d</a:t>
            </a:r>
            <a:r>
              <a:rPr b="1" lang="en-US"/>
              <a:t> </a:t>
            </a:r>
            <a:r>
              <a:rPr b="1" lang="en-US"/>
              <a:t>u</a:t>
            </a:r>
            <a:r>
              <a:rPr b="1" lang="en-US"/>
              <a:t>s</a:t>
            </a:r>
            <a:r>
              <a:rPr b="1" lang="en-US"/>
              <a:t>e</a:t>
            </a:r>
            <a:r>
              <a:rPr b="1" lang="en-US"/>
              <a:t>s</a:t>
            </a:r>
            <a:r>
              <a:rPr b="1" lang="en-US"/>
              <a:t> </a:t>
            </a:r>
            <a:r>
              <a:rPr b="1" lang="en-US"/>
              <a:t>v</a:t>
            </a:r>
            <a:r>
              <a:rPr b="1" lang="en-US"/>
              <a:t>a</a:t>
            </a:r>
            <a:r>
              <a:rPr b="1" lang="en-US"/>
              <a:t>r</a:t>
            </a:r>
            <a:r>
              <a:rPr b="1" lang="en-US"/>
              <a:t>i</a:t>
            </a:r>
            <a:r>
              <a:rPr b="1" lang="en-US"/>
              <a:t>o</a:t>
            </a:r>
            <a:r>
              <a:rPr b="1" lang="en-US"/>
              <a:t>u</a:t>
            </a:r>
            <a:r>
              <a:rPr b="1" lang="en-US"/>
              <a:t>s</a:t>
            </a:r>
            <a:r>
              <a:rPr b="1" lang="en-US"/>
              <a:t> </a:t>
            </a:r>
            <a:r>
              <a:rPr b="1" lang="en-US"/>
              <a:t>k</a:t>
            </a:r>
            <a:r>
              <a:rPr b="1" lang="en-US"/>
              <a:t>e</a:t>
            </a:r>
            <a:r>
              <a:rPr b="1" lang="en-US"/>
              <a:t>y</a:t>
            </a:r>
            <a:endParaRPr altLang="en-US" b="1" lang="zh-CN"/>
          </a:p>
          <a:p>
            <a:pPr indent="0" marL="114300">
              <a:buNone/>
            </a:pPr>
            <a:r>
              <a:rPr altLang="en-US" b="1" lang="en-US"/>
              <a:t>-</a:t>
            </a:r>
            <a:r>
              <a:rPr altLang="en-US" b="1" lang="en-US"/>
              <a:t>w</a:t>
            </a:r>
            <a:r>
              <a:rPr altLang="en-US" b="1" lang="en-US"/>
              <a:t>o</a:t>
            </a:r>
            <a:r>
              <a:rPr altLang="en-US" b="1" lang="en-US"/>
              <a:t>r</a:t>
            </a:r>
            <a:r>
              <a:rPr altLang="en-US" b="1" lang="en-US"/>
              <a:t>d</a:t>
            </a:r>
            <a:r>
              <a:rPr altLang="en-US" b="1" lang="en-US"/>
              <a:t>s</a:t>
            </a:r>
            <a:r>
              <a:rPr altLang="en-US" b="1" lang="en-US"/>
              <a:t> </a:t>
            </a:r>
            <a:r>
              <a:rPr altLang="en-US" b="1" lang="en-US"/>
              <a:t> </a:t>
            </a:r>
            <a:r>
              <a:rPr altLang="en-US" b="1" lang="en-US"/>
              <a:t>h</a:t>
            </a:r>
            <a:r>
              <a:rPr altLang="en-US" b="1" lang="en-US"/>
              <a:t>a</a:t>
            </a:r>
            <a:r>
              <a:rPr altLang="en-US" b="1" lang="en-US"/>
              <a:t>s</a:t>
            </a:r>
            <a:r>
              <a:rPr altLang="en-US" b="1" lang="en-US"/>
              <a:t> </a:t>
            </a:r>
            <a:r>
              <a:rPr altLang="en-US" b="1" lang="en-US"/>
              <a:t>r</a:t>
            </a:r>
            <a:r>
              <a:rPr altLang="en-US" b="1" lang="en-US"/>
              <a:t>e</a:t>
            </a:r>
            <a:r>
              <a:rPr altLang="en-US" b="1" lang="en-US"/>
              <a:t>f</a:t>
            </a:r>
            <a:r>
              <a:rPr altLang="en-US" b="1" lang="en-US"/>
              <a:t>e</a:t>
            </a:r>
            <a:r>
              <a:rPr altLang="en-US" b="1" lang="en-US"/>
              <a:t>r</a:t>
            </a:r>
            <a:r>
              <a:rPr altLang="en-US" b="1" lang="en-US"/>
              <a:t> </a:t>
            </a:r>
            <a:r>
              <a:rPr altLang="en-US" b="1" lang="en-US"/>
              <a:t>t</a:t>
            </a:r>
            <a:r>
              <a:rPr altLang="en-US" b="1" lang="en-US"/>
              <a:t>o</a:t>
            </a:r>
            <a:r>
              <a:rPr altLang="en-US" b="1" lang="en-US"/>
              <a:t> </a:t>
            </a:r>
            <a:r>
              <a:rPr altLang="en-US" b="1" lang="en-US"/>
              <a:t>a</a:t>
            </a:r>
            <a:r>
              <a:rPr altLang="en-US" b="1" lang="en-US"/>
              <a:t>l</a:t>
            </a:r>
            <a:r>
              <a:rPr altLang="en-US" b="1" lang="en-US"/>
              <a:t> </a:t>
            </a:r>
            <a:r>
              <a:rPr altLang="en-US" b="1" lang="en-US"/>
              <a:t>t</a:t>
            </a:r>
            <a:r>
              <a:rPr altLang="en-US" b="1" lang="en-US"/>
              <a:t>h</a:t>
            </a:r>
            <a:r>
              <a:rPr altLang="en-US" b="1" lang="en-US"/>
              <a:t>e</a:t>
            </a:r>
            <a:r>
              <a:rPr altLang="en-US" b="1" lang="en-US"/>
              <a:t> </a:t>
            </a:r>
            <a:r>
              <a:rPr altLang="en-US" b="1" lang="en-US"/>
              <a:t>a</a:t>
            </a:r>
            <a:r>
              <a:rPr altLang="en-US" b="1" lang="en-US"/>
              <a:t>g</a:t>
            </a:r>
            <a:r>
              <a:rPr altLang="en-US" b="1" lang="en-US"/>
              <a:t>e</a:t>
            </a:r>
            <a:r>
              <a:rPr altLang="en-US" b="1" lang="en-US"/>
              <a:t>d</a:t>
            </a:r>
            <a:r>
              <a:rPr altLang="en-US" b="1" lang="en-US"/>
              <a:t> </a:t>
            </a:r>
            <a:endParaRPr altLang="en-US" b="1" lang="zh-CN"/>
          </a:p>
          <a:p>
            <a:pPr indent="0" marL="114300">
              <a:buNone/>
            </a:pPr>
            <a:r>
              <a:rPr altLang="en-US" b="1" lang="en-US"/>
              <a:t>Group </a:t>
            </a:r>
            <a:r>
              <a:rPr altLang="en-US" b="1" lang="en-US"/>
              <a:t>i</a:t>
            </a:r>
            <a:r>
              <a:rPr altLang="en-US" b="1" lang="en-US"/>
              <a:t>t</a:t>
            </a:r>
            <a:r>
              <a:rPr altLang="en-US" b="1" lang="en-US"/>
              <a:t> </a:t>
            </a:r>
            <a:r>
              <a:rPr altLang="en-US" b="1" lang="en-US"/>
              <a:t>a</a:t>
            </a:r>
            <a:r>
              <a:rPr altLang="en-US" b="1" lang="en-US"/>
              <a:t>s</a:t>
            </a:r>
            <a:r>
              <a:rPr altLang="en-US" b="1" lang="en-US"/>
              <a:t> </a:t>
            </a:r>
            <a:r>
              <a:rPr altLang="en-US" b="1" lang="en-US"/>
              <a:t>a</a:t>
            </a:r>
            <a:r>
              <a:rPr altLang="en-US" b="1" lang="en-US"/>
              <a:t>l</a:t>
            </a:r>
            <a:r>
              <a:rPr altLang="en-US" b="1" lang="en-US"/>
              <a:t>l</a:t>
            </a:r>
            <a:r>
              <a:rPr altLang="en-US" b="1" lang="en-US"/>
              <a:t> </a:t>
            </a:r>
            <a:r>
              <a:rPr altLang="en-US" b="1" lang="en-US"/>
              <a:t>t</a:t>
            </a:r>
            <a:r>
              <a:rPr altLang="en-US" b="1" lang="en-US"/>
              <a:t>h</a:t>
            </a:r>
            <a:r>
              <a:rPr altLang="en-US" b="1" lang="en-US"/>
              <a:t>e</a:t>
            </a:r>
            <a:r>
              <a:rPr altLang="en-US" b="1" lang="en-US"/>
              <a:t> </a:t>
            </a:r>
            <a:r>
              <a:rPr altLang="en-US" b="1" lang="en-US"/>
              <a:t>v</a:t>
            </a:r>
            <a:r>
              <a:rPr altLang="en-US" b="1" lang="en-US"/>
              <a:t>a</a:t>
            </a:r>
            <a:r>
              <a:rPr altLang="en-US" b="1" lang="en-US"/>
              <a:t>r</a:t>
            </a:r>
            <a:r>
              <a:rPr altLang="en-US" b="1" lang="en-US"/>
              <a:t>i</a:t>
            </a:r>
            <a:r>
              <a:rPr altLang="en-US" b="1" lang="en-US"/>
              <a:t>e</a:t>
            </a:r>
            <a:r>
              <a:rPr altLang="en-US" b="1" lang="en-US"/>
              <a:t>ties </a:t>
            </a:r>
            <a:r>
              <a:rPr altLang="en-US" b="1" lang="en-US"/>
              <a:t>a</a:t>
            </a:r>
            <a:r>
              <a:rPr altLang="en-US" b="1" lang="en-US"/>
              <a:t>n</a:t>
            </a:r>
            <a:r>
              <a:rPr altLang="en-US" b="1" lang="en-US"/>
              <a:t>d</a:t>
            </a:r>
            <a:r>
              <a:rPr altLang="en-US" b="1" lang="en-US"/>
              <a:t> </a:t>
            </a:r>
            <a:r>
              <a:rPr altLang="en-US" b="1" lang="en-US"/>
              <a:t>t</a:t>
            </a:r>
            <a:r>
              <a:rPr altLang="en-US" b="1" lang="en-US"/>
              <a:t>h</a:t>
            </a:r>
            <a:r>
              <a:rPr altLang="en-US" b="1" lang="en-US"/>
              <a:t>e</a:t>
            </a:r>
            <a:endParaRPr altLang="en-US" b="1" lang="zh-CN"/>
          </a:p>
          <a:p>
            <a:pPr indent="0" marL="114300">
              <a:buNone/>
            </a:pPr>
            <a:r>
              <a:rPr altLang="en-US" b="1" lang="en-US"/>
              <a:t>K</a:t>
            </a:r>
            <a:r>
              <a:rPr altLang="en-US" b="1" lang="en-US"/>
              <a:t>e</a:t>
            </a:r>
            <a:r>
              <a:rPr altLang="en-US" b="1" lang="en-US"/>
              <a:t>y</a:t>
            </a:r>
            <a:r>
              <a:rPr altLang="en-US" b="1" lang="en-US"/>
              <a:t>w</a:t>
            </a:r>
            <a:r>
              <a:rPr altLang="en-US" b="1" lang="en-US"/>
              <a:t>o</a:t>
            </a:r>
            <a:r>
              <a:rPr altLang="en-US" b="1" lang="en-US"/>
              <a:t>rds </a:t>
            </a:r>
            <a:r>
              <a:rPr altLang="en-US" b="1" lang="en-US"/>
              <a:t>a</a:t>
            </a:r>
            <a:r>
              <a:rPr altLang="en-US" b="1" lang="en-US"/>
              <a:t>r</a:t>
            </a:r>
            <a:r>
              <a:rPr altLang="en-US" b="1" lang="en-US"/>
              <a:t>e</a:t>
            </a:r>
            <a:r>
              <a:rPr altLang="en-US" b="1" lang="en-US"/>
              <a:t> </a:t>
            </a:r>
            <a:r>
              <a:rPr altLang="en-US" b="1" lang="en-US"/>
              <a:t>p</a:t>
            </a:r>
            <a:r>
              <a:rPr altLang="en-US" b="1" lang="en-US"/>
              <a:t>a</a:t>
            </a:r>
            <a:r>
              <a:rPr altLang="en-US" b="1" lang="en-US"/>
              <a:t>r</a:t>
            </a:r>
            <a:r>
              <a:rPr altLang="en-US" b="1" lang="en-US"/>
              <a:t>a</a:t>
            </a:r>
            <a:r>
              <a:rPr altLang="en-US" b="1" lang="en-US"/>
              <a:t>g</a:t>
            </a:r>
            <a:r>
              <a:rPr altLang="en-US" b="1" lang="en-US"/>
              <a:t>o</a:t>
            </a:r>
            <a:r>
              <a:rPr altLang="en-US" b="1" lang="en-US"/>
              <a:t>n</a:t>
            </a:r>
            <a:r>
              <a:rPr altLang="en-US" b="1" lang="en-US"/>
              <a:t> </a:t>
            </a:r>
            <a:r>
              <a:rPr altLang="en-US" b="1" lang="en-US"/>
              <a:t>c</a:t>
            </a:r>
            <a:r>
              <a:rPr altLang="en-US" b="1" lang="en-US"/>
              <a:t>h</a:t>
            </a:r>
            <a:r>
              <a:rPr altLang="en-US" b="1" lang="en-US"/>
              <a:t>a</a:t>
            </a:r>
            <a:r>
              <a:rPr altLang="en-US" b="1" lang="en-US"/>
              <a:t>p</a:t>
            </a:r>
            <a:r>
              <a:rPr altLang="en-US" b="1" lang="en-US"/>
              <a:t>p</a:t>
            </a:r>
            <a:r>
              <a:rPr altLang="en-US" b="1" lang="en-US"/>
              <a:t>a</a:t>
            </a:r>
            <a:r>
              <a:rPr altLang="en-US" b="1" lang="en-US"/>
              <a:t>l</a:t>
            </a:r>
            <a:r>
              <a:rPr altLang="en-US" b="1" lang="en-US"/>
              <a:t>,</a:t>
            </a:r>
            <a:endParaRPr altLang="en-US" b="1" lang="zh-CN"/>
          </a:p>
          <a:p>
            <a:pPr indent="0" marL="114300">
              <a:buNone/>
            </a:pPr>
            <a:r>
              <a:rPr altLang="en-US" b="1" lang="en-US"/>
              <a:t>P</a:t>
            </a:r>
            <a:r>
              <a:rPr altLang="en-US" b="1" lang="en-US"/>
              <a:t>a</a:t>
            </a:r>
            <a:r>
              <a:rPr altLang="en-US" b="1" lang="en-US"/>
              <a:t>r</a:t>
            </a:r>
            <a:r>
              <a:rPr altLang="en-US" b="1" lang="en-US"/>
              <a:t>a</a:t>
            </a:r>
            <a:r>
              <a:rPr altLang="en-US" b="1" lang="en-US"/>
              <a:t>g</a:t>
            </a:r>
            <a:r>
              <a:rPr altLang="en-US" b="1" lang="en-US"/>
              <a:t>o</a:t>
            </a:r>
            <a:r>
              <a:rPr altLang="en-US" b="1" lang="en-US"/>
              <a:t>n </a:t>
            </a:r>
            <a:r>
              <a:rPr altLang="en-US" b="1" lang="en-US"/>
              <a:t>s</a:t>
            </a:r>
            <a:r>
              <a:rPr altLang="en-US" b="1" lang="en-US"/>
              <a:t>h</a:t>
            </a:r>
            <a:r>
              <a:rPr altLang="en-US" b="1" lang="en-US"/>
              <a:t>o</a:t>
            </a:r>
            <a:r>
              <a:rPr altLang="en-US" b="1" lang="en-US"/>
              <a:t>e</a:t>
            </a:r>
            <a:r>
              <a:rPr altLang="en-US" b="1" lang="en-US"/>
              <a:t>s</a:t>
            </a:r>
            <a:r>
              <a:rPr altLang="en-US" b="1" lang="en-US"/>
              <a:t>,</a:t>
            </a:r>
            <a:r>
              <a:rPr altLang="en-US" b="1" lang="en-US"/>
              <a:t> Paragon sillper</a:t>
            </a:r>
            <a:r>
              <a:rPr altLang="en-US" b="1" lang="en-US"/>
              <a:t>r</a:t>
            </a:r>
            <a:r>
              <a:rPr altLang="en-US" b="1" lang="en-US"/>
              <a:t>s</a:t>
            </a:r>
            <a:endParaRPr altLang="en-US" b="1" lang="zh-CN"/>
          </a:p>
          <a:p>
            <a:pPr indent="0" marL="114300">
              <a:buNone/>
            </a:pPr>
            <a:r>
              <a:rPr altLang="en-US" b="1" lang="en-US"/>
              <a:t>P</a:t>
            </a:r>
            <a:r>
              <a:rPr altLang="en-US" b="1" lang="en-US"/>
              <a:t>a</a:t>
            </a:r>
            <a:r>
              <a:rPr altLang="en-US" b="1" lang="en-US"/>
              <a:t>r</a:t>
            </a:r>
            <a:r>
              <a:rPr altLang="en-US" b="1" lang="en-US"/>
              <a:t>a</a:t>
            </a:r>
            <a:r>
              <a:rPr altLang="en-US" b="1" lang="en-US"/>
              <a:t>g</a:t>
            </a:r>
            <a:r>
              <a:rPr altLang="en-US" b="1" lang="en-US"/>
              <a:t>o</a:t>
            </a:r>
            <a:r>
              <a:rPr altLang="en-US" b="1" lang="en-US"/>
              <a:t>n</a:t>
            </a:r>
            <a:r>
              <a:rPr altLang="en-US" b="1" lang="en-US"/>
              <a:t> </a:t>
            </a:r>
            <a:r>
              <a:rPr altLang="en-US" b="1" lang="en-US"/>
              <a:t>s</a:t>
            </a:r>
            <a:r>
              <a:rPr altLang="en-US" b="1" lang="en-US"/>
              <a:t>a</a:t>
            </a:r>
            <a:r>
              <a:rPr altLang="en-US" b="1" lang="en-US"/>
              <a:t>n</a:t>
            </a:r>
            <a:r>
              <a:rPr altLang="en-US" b="1" lang="en-US"/>
              <a:t>d</a:t>
            </a:r>
            <a:r>
              <a:rPr altLang="en-US" b="1" lang="en-US"/>
              <a:t>a</a:t>
            </a:r>
            <a:r>
              <a:rPr altLang="en-US" b="1" lang="en-US"/>
              <a:t>l</a:t>
            </a:r>
            <a:r>
              <a:rPr altLang="en-US" b="1" lang="en-US"/>
              <a:t>s</a:t>
            </a:r>
            <a:r>
              <a:rPr altLang="en-US" b="1" lang="en-US"/>
              <a:t> </a:t>
            </a:r>
            <a:r>
              <a:rPr altLang="en-US" b="1" lang="en-US"/>
              <a:t>.</a:t>
            </a:r>
            <a:r>
              <a:rPr altLang="en-US" b="1" lang="en-US"/>
              <a:t>.</a:t>
            </a:r>
            <a:r>
              <a:rPr altLang="en-US" b="1" lang="en-US"/>
              <a:t>.</a:t>
            </a:r>
            <a:r>
              <a:rPr altLang="en-US" b="1" lang="en-US"/>
              <a:t>.</a:t>
            </a:r>
            <a:r>
              <a:rPr altLang="en-US" b="1" lang="en-US"/>
              <a:t>.</a:t>
            </a:r>
            <a:endParaRPr altLang="en-US" b="1" lang="zh-CN"/>
          </a:p>
        </p:txBody>
      </p:sp>
      <p:pic>
        <p:nvPicPr>
          <p:cNvPr id="2097162" name=""/>
          <p:cNvPicPr>
            <a:picLocks/>
          </p:cNvPicPr>
          <p:nvPr/>
        </p:nvPicPr>
        <p:blipFill>
          <a:blip xmlns:r="http://schemas.openxmlformats.org/officeDocument/2006/relationships" r:embed="rId1"/>
          <a:stretch>
            <a:fillRect/>
          </a:stretch>
        </p:blipFill>
        <p:spPr>
          <a:xfrm rot="0">
            <a:off x="-4746137" y="12652179"/>
            <a:ext cx="9144000" cy="4111772"/>
          </a:xfrm>
          <a:prstGeom prst="rect"/>
        </p:spPr>
      </p:pic>
      <p:pic>
        <p:nvPicPr>
          <p:cNvPr id="2097163" name=""/>
          <p:cNvPicPr>
            <a:picLocks/>
          </p:cNvPicPr>
          <p:nvPr/>
        </p:nvPicPr>
        <p:blipFill>
          <a:blip xmlns:r="http://schemas.openxmlformats.org/officeDocument/2006/relationships" r:embed="rId2"/>
          <a:srcRect l="3981" t="39609" r="19560" b="31452"/>
          <a:stretch>
            <a:fillRect/>
          </a:stretch>
        </p:blipFill>
        <p:spPr>
          <a:xfrm rot="21572198">
            <a:off x="3945057" y="1234874"/>
            <a:ext cx="4717128" cy="3116850"/>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55" name=""/>
        <p:cNvGrpSpPr/>
        <p:nvPr/>
      </p:nvGrpSpPr>
      <p:grpSpPr>
        <a:xfrm>
          <a:off x="0" y="0"/>
          <a:ext cx="0" cy="0"/>
          <a:chOff x="0" y="0"/>
          <a:chExt cx="0" cy="0"/>
        </a:xfrm>
      </p:grpSpPr>
      <p:sp>
        <p:nvSpPr>
          <p:cNvPr id="1048604" name=""/>
          <p:cNvSpPr>
            <a:spLocks noGrp="1"/>
          </p:cNvSpPr>
          <p:nvPr>
            <p:ph type="title"/>
          </p:nvPr>
        </p:nvSpPr>
        <p:spPr/>
        <p:txBody>
          <a:bodyPr>
            <a:normAutofit fontScale="90000"/>
          </a:bodyPr>
          <a:p>
            <a:r>
              <a:rPr sz="3600" lang="en-US"/>
              <a:t>K</a:t>
            </a:r>
            <a:r>
              <a:rPr sz="3600" lang="en-US"/>
              <a:t>e</a:t>
            </a:r>
            <a:r>
              <a:rPr sz="3600" lang="en-US"/>
              <a:t>y</a:t>
            </a:r>
            <a:r>
              <a:rPr sz="3600" lang="en-US"/>
              <a:t>w</a:t>
            </a:r>
            <a:r>
              <a:rPr sz="3600" lang="en-US"/>
              <a:t>o</a:t>
            </a:r>
            <a:r>
              <a:rPr sz="3600" lang="en-US"/>
              <a:t>r</a:t>
            </a:r>
            <a:r>
              <a:rPr sz="3600" lang="en-US"/>
              <a:t>ds </a:t>
            </a:r>
            <a:r>
              <a:rPr sz="3600" lang="en-US"/>
              <a:t>r</a:t>
            </a:r>
            <a:r>
              <a:rPr sz="3600" lang="en-US"/>
              <a:t>a</a:t>
            </a:r>
            <a:r>
              <a:rPr sz="3600" lang="en-US"/>
              <a:t>n</a:t>
            </a:r>
            <a:r>
              <a:rPr sz="3600" lang="en-US"/>
              <a:t>k</a:t>
            </a:r>
            <a:r>
              <a:rPr sz="3600" lang="en-US"/>
              <a:t>i</a:t>
            </a:r>
            <a:r>
              <a:rPr sz="3600" lang="en-US"/>
              <a:t>n</a:t>
            </a:r>
            <a:r>
              <a:rPr sz="3600" lang="en-US"/>
              <a:t>g</a:t>
            </a:r>
            <a:r>
              <a:rPr lang="en-US"/>
              <a:t> </a:t>
            </a:r>
            <a:endParaRPr lang="en-US"/>
          </a:p>
        </p:txBody>
      </p:sp>
      <p:pic>
        <p:nvPicPr>
          <p:cNvPr id="2097153" name=""/>
          <p:cNvPicPr>
            <a:picLocks/>
          </p:cNvPicPr>
          <p:nvPr/>
        </p:nvPicPr>
        <p:blipFill>
          <a:blip xmlns:r="http://schemas.openxmlformats.org/officeDocument/2006/relationships" r:embed="rId1"/>
          <a:srcRect l="9801" t="33679" r="11080" b="1578"/>
          <a:stretch>
            <a:fillRect/>
          </a:stretch>
        </p:blipFill>
        <p:spPr>
          <a:xfrm rot="0">
            <a:off x="1519668" y="995631"/>
            <a:ext cx="6169602" cy="2128415"/>
          </a:xfrm>
          <a:prstGeom prst="rect"/>
        </p:spPr>
      </p:pic>
      <p:pic>
        <p:nvPicPr>
          <p:cNvPr id="2097154" name=""/>
          <p:cNvPicPr>
            <a:picLocks/>
          </p:cNvPicPr>
          <p:nvPr/>
        </p:nvPicPr>
        <p:blipFill>
          <a:blip xmlns:r="http://schemas.openxmlformats.org/officeDocument/2006/relationships" r:embed="rId2"/>
          <a:srcRect l="10452" t="30934" r="17034" b="19097"/>
          <a:stretch>
            <a:fillRect/>
          </a:stretch>
        </p:blipFill>
        <p:spPr>
          <a:xfrm rot="0">
            <a:off x="1447821" y="3124046"/>
            <a:ext cx="6241448" cy="1539821"/>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51" name=""/>
        <p:cNvGrpSpPr/>
        <p:nvPr/>
      </p:nvGrpSpPr>
      <p:grpSpPr>
        <a:xfrm>
          <a:off x="0" y="0"/>
          <a:ext cx="0" cy="0"/>
          <a:chOff x="0" y="0"/>
          <a:chExt cx="0" cy="0"/>
        </a:xfrm>
      </p:grpSpPr>
      <p:sp>
        <p:nvSpPr>
          <p:cNvPr id="1048598" name=""/>
          <p:cNvSpPr>
            <a:spLocks noGrp="1"/>
          </p:cNvSpPr>
          <p:nvPr>
            <p:ph type="title"/>
          </p:nvPr>
        </p:nvSpPr>
        <p:spPr/>
        <p:txBody>
          <a:bodyPr>
            <a:normAutofit fontScale="96429"/>
          </a:bodyPr>
          <a:p>
            <a:r>
              <a:rPr lang="en-US">
                <a:solidFill>
                  <a:srgbClr val="0070C0"/>
                </a:solidFill>
              </a:rPr>
              <a:t>One Page Optimization :  Meta-Tag optimization</a:t>
            </a:r>
            <a:endParaRPr lang="en-US">
              <a:solidFill>
                <a:srgbClr val="0070C0"/>
              </a:solidFill>
            </a:endParaRPr>
          </a:p>
        </p:txBody>
      </p:sp>
      <p:sp>
        <p:nvSpPr>
          <p:cNvPr id="1048599" name="Text Placeholder 2"/>
          <p:cNvSpPr>
            <a:spLocks noGrp="1"/>
          </p:cNvSpPr>
          <p:nvPr/>
        </p:nvSpPr>
        <p:spPr>
          <a:xfrm rot="21600000">
            <a:off x="310599" y="1017724"/>
            <a:ext cx="8521700" cy="3675062"/>
          </a:xfrm>
          <a:prstGeom prst="rect"/>
        </p:spPr>
        <p:txBody>
          <a:bodyPr bIns="45720" lIns="0" rIns="0" rtlCol="0" tIns="45720" vert="horz">
            <a:noAutofit/>
          </a:bodyPr>
          <a:lstStyle>
            <a:lvl1pPr algn="l" defTabSz="685800" eaLnBrk="1" hangingPunct="1" indent="-68580" latinLnBrk="0" marL="68580" rtl="0">
              <a:lnSpc>
                <a:spcPct val="90000"/>
              </a:lnSpc>
              <a:spcBef>
                <a:spcPts val="900"/>
              </a:spcBef>
              <a:spcAft>
                <a:spcPts val="150"/>
              </a:spcAft>
              <a:buClr>
                <a:srgbClr val="E48312"/>
              </a:buClr>
              <a:buSzPct val="100000"/>
              <a:buFont typeface="Calibri" panose="020F0502020204030204" pitchFamily="34" charset="0"/>
              <a:buChar char=" "/>
              <a:defRPr sz="1500" kern="1200">
                <a:solidFill>
                  <a:srgbClr val="404040"/>
                </a:solidFill>
                <a:latin typeface="+mn-lt"/>
                <a:ea typeface="+mn-ea"/>
                <a:cs typeface="+mn-cs"/>
              </a:defRPr>
            </a:lvl1pPr>
            <a:lvl2pPr algn="l" defTabSz="685800" eaLnBrk="1" hangingPunct="1" indent="-137160" latinLnBrk="0" marL="288036" rtl="0">
              <a:lnSpc>
                <a:spcPct val="90000"/>
              </a:lnSpc>
              <a:spcBef>
                <a:spcPts val="150"/>
              </a:spcBef>
              <a:spcAft>
                <a:spcPts val="300"/>
              </a:spcAft>
              <a:buClr>
                <a:srgbClr val="E48312"/>
              </a:buClr>
              <a:buFont typeface="Calibri" pitchFamily="34" charset="0"/>
              <a:buChar char="◦"/>
              <a:defRPr sz="1350" kern="1200">
                <a:solidFill>
                  <a:srgbClr val="404040"/>
                </a:solidFill>
                <a:latin typeface="+mn-lt"/>
                <a:ea typeface="+mn-ea"/>
                <a:cs typeface="+mn-cs"/>
              </a:defRPr>
            </a:lvl2pPr>
            <a:lvl3pPr algn="l" defTabSz="685800" eaLnBrk="1" hangingPunct="1" indent="-137160" latinLnBrk="0" marL="425196"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3pPr>
            <a:lvl4pPr algn="l" defTabSz="685800" eaLnBrk="1" hangingPunct="1" indent="-137160" latinLnBrk="0" marL="562356"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4pPr>
            <a:lvl5pPr algn="l" defTabSz="685800" eaLnBrk="1" hangingPunct="1" indent="-137160" latinLnBrk="0" marL="699516"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5pPr>
            <a:lvl6pPr algn="l" defTabSz="685800" eaLnBrk="1" hangingPunct="1" indent="-171450" latinLnBrk="0" marL="825000"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6pPr>
            <a:lvl7pPr algn="l" defTabSz="685800" eaLnBrk="1" hangingPunct="1" indent="-171450" latinLnBrk="0" marL="975000"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7pPr>
            <a:lvl8pPr algn="l" defTabSz="685800" eaLnBrk="1" hangingPunct="1" indent="-171450" latinLnBrk="0" marL="1125000"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8pPr>
            <a:lvl9pPr algn="l" defTabSz="685800" eaLnBrk="1" hangingPunct="1" indent="-171450" latinLnBrk="0" marL="1275000" rtl="0">
              <a:lnSpc>
                <a:spcPct val="90000"/>
              </a:lnSpc>
              <a:spcBef>
                <a:spcPts val="150"/>
              </a:spcBef>
              <a:spcAft>
                <a:spcPts val="300"/>
              </a:spcAft>
              <a:buClr>
                <a:srgbClr val="E48312"/>
              </a:buClr>
              <a:buFont typeface="Calibri" pitchFamily="34" charset="0"/>
              <a:buChar char="◦"/>
              <a:defRPr sz="1050" kern="1200">
                <a:solidFill>
                  <a:srgbClr val="404040"/>
                </a:solidFill>
                <a:latin typeface="+mn-lt"/>
                <a:ea typeface="+mn-ea"/>
                <a:cs typeface="+mn-cs"/>
              </a:defRPr>
            </a:lvl9pPr>
          </a:lstStyle>
          <a:p>
            <a:pPr indent="0" marL="114300">
              <a:buNone/>
            </a:pPr>
            <a:r>
              <a:rPr dirty="0" sz="1800" lang="en-US">
                <a:solidFill>
                  <a:srgbClr val="4E422C"/>
                </a:solidFill>
                <a:latin typeface="Arial"/>
              </a:rPr>
              <a:t>Meta tags are the most fundamental part of SEO and making sure that your site's pages have a good, solid foundation of optimization. These are the tags that you add to your page's header to describe the page using syntax that Google understands.</a:t>
            </a:r>
            <a:endParaRPr sz="1600"/>
          </a:p>
          <a:p>
            <a:pPr indent="0" marL="0">
              <a:buNone/>
            </a:pPr>
            <a:r>
              <a:rPr dirty="0" sz="1800" lang="en-US" u="sng">
                <a:solidFill>
                  <a:srgbClr val="FF0000"/>
                </a:solidFill>
                <a:latin typeface="Arial"/>
              </a:rPr>
              <a:t>Meta Tag Description for SEO :</a:t>
            </a:r>
            <a:endParaRPr sz="1600"/>
          </a:p>
          <a:p>
            <a:pPr>
              <a:buFont typeface="Wingdings" panose="05000000000000000000" pitchFamily="2" charset="2"/>
              <a:buChar char="Ø"/>
            </a:pPr>
            <a:endParaRPr dirty="0" sz="1800" lang="en-US" u="sng">
              <a:solidFill>
                <a:srgbClr val="FF0000"/>
              </a:solidFill>
            </a:endParaRPr>
          </a:p>
          <a:p>
            <a:pPr indent="0" marL="114300">
              <a:buNone/>
            </a:pPr>
            <a:r>
              <a:rPr dirty="0" sz="1800" lang="en-US">
                <a:solidFill>
                  <a:srgbClr val="000000"/>
                </a:solidFill>
                <a:latin typeface="Arial"/>
              </a:rPr>
              <a:t>1</a:t>
            </a:r>
            <a:r>
              <a:rPr dirty="0" sz="1800" i="1" lang="en-US">
                <a:solidFill>
                  <a:srgbClr val="000000"/>
                </a:solidFill>
                <a:latin typeface="Arial"/>
              </a:rPr>
              <a:t>.</a:t>
            </a:r>
            <a:r>
              <a:rPr dirty="0" sz="1800" lang="en-US">
                <a:solidFill>
                  <a:srgbClr val="000000"/>
                </a:solidFill>
                <a:latin typeface="Arial"/>
              </a:rPr>
              <a:t>Keep it under 160 characters.</a:t>
            </a:r>
            <a:br>
              <a:rPr dirty="0" sz="1800" lang="en-US">
                <a:solidFill>
                  <a:srgbClr val="000000"/>
                </a:solidFill>
              </a:rPr>
            </a:br>
            <a:r>
              <a:rPr dirty="0" sz="1800" lang="en-US">
                <a:solidFill>
                  <a:srgbClr val="000000"/>
                </a:solidFill>
                <a:latin typeface="Arial"/>
              </a:rPr>
              <a:t>2.Create distinct summaries for each page.</a:t>
            </a:r>
            <a:br>
              <a:rPr dirty="0" sz="1800" lang="en-US">
                <a:solidFill>
                  <a:srgbClr val="000000"/>
                </a:solidFill>
              </a:rPr>
            </a:br>
            <a:r>
              <a:rPr dirty="0" sz="1800" lang="en-US">
                <a:solidFill>
                  <a:srgbClr val="000000"/>
                </a:solidFill>
                <a:latin typeface="Arial"/>
              </a:rPr>
              <a:t>3.Avoid duplicate meta descriptions on your website.</a:t>
            </a:r>
            <a:br>
              <a:rPr dirty="0" sz="1800" lang="en-US">
                <a:solidFill>
                  <a:srgbClr val="000000"/>
                </a:solidFill>
              </a:rPr>
            </a:br>
            <a:r>
              <a:rPr dirty="0" sz="1800" lang="en-US">
                <a:solidFill>
                  <a:srgbClr val="000000"/>
                </a:solidFill>
                <a:latin typeface="Arial"/>
              </a:rPr>
              <a:t>4.Use sentence case.</a:t>
            </a:r>
            <a:br>
              <a:rPr dirty="0" sz="1800" lang="en-US">
                <a:solidFill>
                  <a:srgbClr val="000000"/>
                </a:solidFill>
              </a:rPr>
            </a:br>
            <a:r>
              <a:rPr dirty="0" sz="1800" lang="en-US">
                <a:solidFill>
                  <a:srgbClr val="000000"/>
                </a:solidFill>
                <a:latin typeface="Arial"/>
              </a:rPr>
              <a:t>5.Be accurate, descriptive, and concise.</a:t>
            </a:r>
            <a:br>
              <a:rPr dirty="0" sz="1800" lang="en-US">
                <a:solidFill>
                  <a:srgbClr val="000000"/>
                </a:solidFill>
              </a:rPr>
            </a:br>
            <a:r>
              <a:rPr dirty="0" sz="1800" lang="en-US">
                <a:solidFill>
                  <a:srgbClr val="000000"/>
                </a:solidFill>
                <a:latin typeface="Arial"/>
              </a:rPr>
              <a:t>6.Match search intent.</a:t>
            </a:r>
            <a:br>
              <a:rPr dirty="0" sz="1800" lang="en-US">
                <a:solidFill>
                  <a:srgbClr val="000000"/>
                </a:solidFill>
              </a:rPr>
            </a:br>
            <a:r>
              <a:rPr dirty="0" sz="1800" lang="en-US">
                <a:solidFill>
                  <a:srgbClr val="000000"/>
                </a:solidFill>
                <a:latin typeface="Arial"/>
              </a:rPr>
              <a:t>7.Only include your target keyword where it makes sense.</a:t>
            </a:r>
            <a:br>
              <a:rPr dirty="0" sz="1800" lang="en-US">
                <a:solidFill>
                  <a:srgbClr val="000000"/>
                </a:solidFill>
              </a:rPr>
            </a:br>
            <a:br>
              <a:rPr dirty="0" sz="1800" lang="en-US">
                <a:solidFill>
                  <a:srgbClr val="000000"/>
                </a:solidFill>
              </a:rPr>
            </a:br>
            <a:endParaRPr dirty="0" sz="1600" lang="en-US">
              <a:solidFill>
                <a:srgbClr val="000000"/>
              </a:solidFill>
            </a:endParaRPr>
          </a:p>
          <a:p>
            <a:pPr>
              <a:buFont typeface="Wingdings" panose="05000000000000000000" pitchFamily="2" charset="2"/>
              <a:buChar char="Ø"/>
            </a:pPr>
            <a:endParaRPr dirty="0" sz="1200" lang="en-IN">
              <a:solidFill>
                <a:srgbClr val="000000"/>
              </a:solidFill>
            </a:endParaRPr>
          </a:p>
        </p:txBody>
      </p:sp>
    </p:spTree>
  </p:cSld>
  <p:clrMapOvr>
    <a:masterClrMapping/>
  </p:clrMapOvr>
</p:sld>
</file>

<file path=ppt/slides/slide16.xml><?xml version="1.0" encoding="UTF-8" standalone="yes"?>
<p:sld xmlns:a="http://schemas.openxmlformats.org/drawingml/2006/main" xmlns:r="http://schemas.openxmlformats.org/officeDocument/2006/relationships" xmlns:p="http://schemas.openxmlformats.org/presentationml/2006/main"><p:cSld><p:bg><p:bgPr><a:solidFill><a:srgbClr val="BBB7B6"/></a:solidFill></p:bgPr></p:bg><p:spTree><p:nvGrpSpPr><p:cNvPr id="48" name=""/><p:cNvGrpSpPr/><p:nvPr/></p:nvGrpSpPr><p:grpSpPr><a:xfrm><a:off x="0" y="0"/><a:ext cx="0" cy="0"/><a:chOff x="0" y="0"/><a:chExt cx="0" cy="0"/></a:xfrm></p:grpSpPr><p:sp><p:nvSpPr><p:cNvPr id="1048589" name=""/><p:cNvSpPr><a:spLocks noGrp="1"/></p:cNvSpPr><p:nvPr><p:ph type="title"/></p:nvPr></p:nvSpPr><p:spPr/><p:txBody><a:bodyPr><a:normAutofit fontScale="90000"/></a:bodyPr><a:p><a:r><a:rPr sz="2000" lang="en-US"><a:solidFill><a:srgbClr val="0070C0"/></a:solidFill></a:rPr><a:t>CONTENT OPTIMIZATION : </a:t></a:r><a:r><a:rPr sz="2000" lang="en-US"/><a:t>Essentially, content optimization, or SEO (search engine optimization), is the process of optimizing your content to make sure that it&apos;s more visible through the web. Search engine robots will rank highly optimized content higher on a search engine page than non-optimized content.</a:t></a:r><a:r><a:rPr sz="2000" lang="en-US"><a:solidFill><a:srgbClr val="FF0000"/></a:solidFill></a:rPr><a:t>Optimizing Content for SEO :</a:t></a:r><a:r><a:rPr sz="2000" lang="en-US"/><a:t>1.Find the Right Topic and the Right Keyword. 2.Find Semantically Related Keywords. 3.Establish Your Structure. </a:t></a:r><a:r><a:rPr sz="2000" lang="en-US"/><a:t>4.Manage Keyword Density. 5.Be Aware of Cannibalization. </a:t></a:r><a:r><a:rPr sz="2000" lang="en-US"/><a:t>6.Add Visuals. 7.Interlink.8.Cover the Topic in Depth.</a:t></a:r><a:r><a:rPr sz="3200" lang="en-US"/><a:t></a:t></a:r><a:endParaRPr lang="en-US"/></a:p></p:txBody></p:sp></p:spTree></p:cSld><p:clrMapOvr><a:masterClrMapping/></p:clrMapOvr></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5E5"/>
        </a:solidFill>
      </p:bgPr>
    </p:bg>
    <p:spTree>
      <p:nvGrpSpPr>
        <p:cNvPr id="38" name="Shape 96"/>
        <p:cNvGrpSpPr/>
        <p:nvPr/>
      </p:nvGrpSpPr>
      <p:grpSpPr>
        <a:xfrm>
          <a:off x="0" y="0"/>
          <a:ext cx="0" cy="0"/>
          <a:chOff x="0" y="0"/>
          <a:chExt cx="0" cy="0"/>
        </a:xfrm>
      </p:grpSpPr>
      <p:sp>
        <p:nvSpPr>
          <p:cNvPr id="1048582" name="Google Shape;97;p20"/>
          <p:cNvSpPr txBox="1"/>
          <p:nvPr/>
        </p:nvSpPr>
        <p:spPr>
          <a:xfrm>
            <a:off x="766950" y="153247"/>
            <a:ext cx="7610100" cy="59179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400" lang="en-GB">
                <a:solidFill>
                  <a:srgbClr val="9933FF"/>
                </a:solidFill>
              </a:rPr>
              <a:t>Part 3: Content Ideas and Marketing Strategies</a:t>
            </a:r>
            <a:endParaRPr b="1" sz="1700">
              <a:solidFill>
                <a:srgbClr val="9933FF"/>
              </a:solidFill>
            </a:endParaRPr>
          </a:p>
        </p:txBody>
      </p:sp>
      <p:graphicFrame>
        <p:nvGraphicFramePr>
          <p:cNvPr id="4194304" name=""/>
          <p:cNvGraphicFramePr>
            <a:graphicFrameLocks/>
          </p:cNvGraphicFramePr>
          <p:nvPr/>
        </p:nvGraphicFramePr>
        <p:xfrm>
          <a:off x="7313975" y="-5157352"/>
          <a:ext cx="5258333" cy="396240"/>
        </p:xfrm>
        <a:graphic>
          <a:graphicData uri="http://schemas.openxmlformats.org/drawingml/2006/table">
            <a:tbl>
              <a:tblPr firstRow="1" firstCol="0" lastRow="0" lastCol="0" bandRow="1" bandCol="0">
                <a:tableStyleId>{93296810-A885-4BE3-A3E7-6D5BEEA58F36}</a:tableStyleId>
              </a:tblPr>
              <a:tblGrid>
                <a:gridCol w="505237"/>
                <a:gridCol w="497462"/>
                <a:gridCol w="478029"/>
                <a:gridCol w="687896"/>
                <a:gridCol w="649033"/>
                <a:gridCol w="610169"/>
                <a:gridCol w="610169"/>
                <a:gridCol w="610169"/>
                <a:gridCol w="610169"/>
              </a:tblGrid>
              <a:tr h="396240">
                <a:tc gridSpan="7">
                  <a:txBody>
                    <a:bodyPr/>
                    <a:p>
                      <a:pPr algn="l" defTabSz="685800" eaLnBrk="1" fontAlgn="auto" hangingPunct="1" indent="0" latinLnBrk="0" marL="0" marR="0" rtl="0">
                        <a:lnSpc>
                          <a:spcPct val="100000"/>
                        </a:lnSpc>
                        <a:spcBef>
                          <a:spcPts val="0"/>
                        </a:spcBef>
                        <a:spcAft>
                          <a:spcPts val="0"/>
                        </a:spcAft>
                        <a:buClrTx/>
                        <a:buSzTx/>
                        <a:buFontTx/>
                        <a:buNone/>
                      </a:pPr>
                      <a:endParaRPr dirty="0" sz="2000" lang="en-IN">
                        <a:solidFill>
                          <a:srgbClr val="FFC000"/>
                        </a:solidFill>
                        <a:effectLst>
                          <a:glow>
                            <a:schemeClr val="accent1">
                              <a:alpha val="40000"/>
                            </a:schemeClr>
                          </a:glow>
                        </a:effectLst>
                      </a:endParaRPr>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lang="en-IN"/>
                    </a:p>
                  </a:txBody>
                </a:tc>
                <a:tc hMerge="1">
                  <a:txBody>
                    <a:bodyPr/>
                    <a:p>
                      <a:endParaRPr lang="en-IN"/>
                    </a:p>
                  </a:txBody>
                </a:tc>
                <a:tc>
                  <a:txBody>
                    <a:bodyPr/>
                    <a:p>
                      <a:endParaRPr altLang="en-US" lang="en-US"/>
                    </a:p>
                  </a:txBody>
                </a:tc>
                <a:tc>
                  <a:txBody>
                    <a:bodyPr/>
                    <a:p>
                      <a:endParaRPr altLang="en-US" lang="en-US"/>
                    </a:p>
                  </a:txBody>
                </a:tc>
              </a:tr>
            </a:tbl>
          </a:graphicData>
        </a:graphic>
      </p:graphicFrame>
      <p:pic>
        <p:nvPicPr>
          <p:cNvPr id="2097152" name=""/>
          <p:cNvPicPr>
            <a:picLocks/>
          </p:cNvPicPr>
          <p:nvPr/>
        </p:nvPicPr>
        <p:blipFill>
          <a:blip xmlns:r="http://schemas.openxmlformats.org/officeDocument/2006/relationships" r:embed="rId1"/>
          <a:stretch>
            <a:fillRect/>
          </a:stretch>
        </p:blipFill>
        <p:spPr>
          <a:xfrm rot="21600000">
            <a:off x="1947030" y="745036"/>
            <a:ext cx="5061099" cy="3989089"/>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47" name=""/>
        <p:cNvGrpSpPr/>
        <p:nvPr/>
      </p:nvGrpSpPr>
      <p:grpSpPr>
        <a:xfrm>
          <a:off x="0" y="0"/>
          <a:ext cx="0" cy="0"/>
          <a:chOff x="0" y="0"/>
          <a:chExt cx="0" cy="0"/>
        </a:xfrm>
      </p:grpSpPr>
      <p:sp>
        <p:nvSpPr>
          <p:cNvPr id="1048587" name=""/>
          <p:cNvSpPr>
            <a:spLocks noGrp="1"/>
          </p:cNvSpPr>
          <p:nvPr>
            <p:ph type="title"/>
          </p:nvPr>
        </p:nvSpPr>
        <p:spPr/>
        <p:txBody>
          <a:bodyPr>
            <a:normAutofit fontScale="96429"/>
          </a:bodyPr>
          <a:p>
            <a:endParaRPr lang="en-US"/>
          </a:p>
        </p:txBody>
      </p:sp>
      <p:sp>
        <p:nvSpPr>
          <p:cNvPr id="1048588" name="Content Placeholder 2"/>
          <p:cNvSpPr>
            <a:spLocks noGrp="1"/>
          </p:cNvSpPr>
          <p:nvPr/>
        </p:nvSpPr>
        <p:spPr>
          <a:xfrm rot="18387">
            <a:off x="1202633" y="194351"/>
            <a:ext cx="5799127" cy="4009653"/>
          </a:xfrm>
          <a:prstGeom prst="rect"/>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indent="0" lvl="0" marL="0">
              <a:buNone/>
            </a:pPr>
            <a:r>
              <a:rPr b="1" dirty="0" sz="2800" i="1" lang="en-GB">
                <a:solidFill>
                  <a:srgbClr val="385723"/>
                </a:solidFill>
                <a:effectLst>
                  <a:outerShdw algn="tl" blurRad="38100" dir="2700000" dist="38100">
                    <a:srgbClr val="000000">
                      <a:alpha val="43137"/>
                    </a:srgbClr>
                  </a:outerShdw>
                </a:effectLst>
                <a:latin typeface="Lucida Sans" panose="020B0602030504020204" pitchFamily="34" charset="0"/>
              </a:rPr>
              <a:t>   </a:t>
            </a:r>
            <a:r>
              <a:rPr b="1" dirty="0" sz="2800" i="1" lang="en-GB" u="sng">
                <a:solidFill>
                  <a:srgbClr val="385723"/>
                </a:solidFill>
                <a:effectLst>
                  <a:outerShdw algn="tl" blurRad="38100" dir="2700000" dist="38100">
                    <a:srgbClr val="000000">
                      <a:alpha val="43137"/>
                    </a:srgbClr>
                  </a:outerShdw>
                </a:effectLst>
                <a:latin typeface="Lucida Sans" panose="020B0602030504020204" pitchFamily="34" charset="0"/>
              </a:rPr>
              <a:t>Content, Ideas &amp; Marketing strategies p</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r</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o</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c</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e</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s</a:t>
            </a:r>
            <a:r>
              <a:rPr b="1" dirty="0" sz="2800" i="1" lang="en-US" u="sng">
                <a:solidFill>
                  <a:srgbClr val="385723"/>
                </a:solidFill>
                <a:effectLst>
                  <a:outerShdw algn="tl" blurRad="38100" dir="2700000" dist="38100">
                    <a:srgbClr val="000000">
                      <a:alpha val="43137"/>
                    </a:srgbClr>
                  </a:outerShdw>
                </a:effectLst>
                <a:latin typeface="Lucida Sans" panose="020B0602030504020204" pitchFamily="34" charset="0"/>
              </a:rPr>
              <a:t>s</a:t>
            </a:r>
            <a:endParaRPr b="1" dirty="0" sz="2400" i="1" lang="en-GB" u="sng">
              <a:solidFill>
                <a:srgbClr val="385723"/>
              </a:solidFill>
              <a:effectLst>
                <a:outerShdw algn="tl" blurRad="38100" dir="2700000" dist="38100">
                  <a:srgbClr val="000000">
                    <a:alpha val="43137"/>
                  </a:srgbClr>
                </a:outerShdw>
              </a:effectLst>
              <a:latin typeface="Lucida Sans" panose="020B0602030504020204" pitchFamily="34" charset="0"/>
            </a:endParaRPr>
          </a:p>
          <a:p>
            <a:pPr indent="0" lvl="0" marL="0">
              <a:buNone/>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Adopt a unique angle with your content. Know Your Audience.</a:t>
            </a:r>
            <a:endParaRPr b="1" dirty="0" sz="2400" i="1" lang="en-GB" u="sng">
              <a:solidFill>
                <a:srgbClr val="385723"/>
              </a:solidFill>
              <a:effectLst>
                <a:outerShdw algn="tl" blurRad="38100" dir="2700000" dist="38100">
                  <a:srgbClr val="000000">
                    <a:alpha val="43137"/>
                  </a:srgbClr>
                </a:outerShdw>
              </a:effectLst>
              <a:latin typeface="Lucida Sans" panose="020B0602030504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Tap into current trends. </a:t>
            </a:r>
            <a:endParaRPr b="1" dirty="0" sz="16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evergreen content.</a:t>
            </a:r>
            <a:endParaRPr b="1" dirty="0" sz="16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Nurture your email subscribers.</a:t>
            </a:r>
            <a:endParaRPr b="1" dirty="0" sz="16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Create original research.</a:t>
            </a:r>
            <a:endParaRPr b="1" dirty="0" sz="16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Write your case studies. </a:t>
            </a:r>
            <a:endParaRPr b="1" dirty="0" sz="16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b="1" dirty="0" sz="1800" lang="en-GB">
                <a:solidFill>
                  <a:srgbClr val="00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Interactive Tools</a:t>
            </a:r>
            <a:r>
              <a:rPr dirty="0" sz="1800" lang="en-GB">
                <a:solidFill>
                  <a:srgbClr val="000000"/>
                </a:solidFill>
                <a:latin typeface="Bahnschrift Light" panose="020B0502040204020203" pitchFamily="34" charset="0"/>
                <a:cs typeface="Arial" panose="020B0604020202020204" pitchFamily="34" charset="0"/>
              </a:rPr>
              <a:t>.</a:t>
            </a:r>
            <a:endParaRPr dirty="0" sz="1600" lang="en-GB">
              <a:solidFill>
                <a:srgbClr val="000000"/>
              </a:solidFill>
              <a:latin typeface="Bahnschrift Light" panose="020B0502040204020203" pitchFamily="34" charset="0"/>
              <a:cs typeface="Arial" panose="020B0604020202020204" pitchFamily="34" charset="0"/>
            </a:endParaRPr>
          </a:p>
          <a:p>
            <a:pPr indent="0" marL="0">
              <a:buNone/>
            </a:pPr>
            <a:endParaRPr b="1" dirty="0" sz="2800" lang="en-IN">
              <a:solidFill>
                <a:srgbClr val="000000"/>
              </a:solidFill>
            </a:endParaRPr>
          </a:p>
          <a:p>
            <a:endParaRPr dirty="0" sz="2800" lang="en-GB">
              <a:solidFill>
                <a:srgbClr val="000000"/>
              </a:solidFill>
            </a:endParaRPr>
          </a:p>
          <a:p>
            <a:pPr indent="0" lvl="0" marL="0">
              <a:buNone/>
            </a:pPr>
            <a:endParaRPr b="1" dirty="0" sz="3600" i="1" lang="en-IN" u="sng">
              <a:solidFill>
                <a:srgbClr val="385723"/>
              </a:solidFill>
              <a:effectLst>
                <a:outerShdw algn="tl" blurRad="38100" dir="2700000" dist="38100">
                  <a:srgbClr val="000000">
                    <a:alpha val="43137"/>
                  </a:srgbClr>
                </a:outerShdw>
              </a:effectLst>
              <a:latin typeface="Lucida Sans" panose="020B06020305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50" name=""/>
        <p:cNvGrpSpPr/>
        <p:nvPr/>
      </p:nvGrpSpPr>
      <p:grpSpPr>
        <a:xfrm>
          <a:off x="0" y="0"/>
          <a:ext cx="0" cy="0"/>
          <a:chOff x="0" y="0"/>
          <a:chExt cx="0" cy="0"/>
        </a:xfrm>
      </p:grpSpPr>
      <p:sp>
        <p:nvSpPr>
          <p:cNvPr id="1048593" name="Title 1"/>
          <p:cNvSpPr>
            <a:spLocks noGrp="1"/>
          </p:cNvSpPr>
          <p:nvPr>
            <p:ph type="title"/>
          </p:nvPr>
        </p:nvSpPr>
        <p:spPr>
          <a:xfrm>
            <a:off x="311700" y="445025"/>
            <a:ext cx="8520600" cy="572700"/>
          </a:xfrm>
        </p:spPr>
        <p:txBody>
          <a:bodyPr>
            <a:normAutofit fontScale="96429"/>
          </a:bodyPr>
          <a:p>
            <a:r>
              <a:rPr dirty="0" lang="en-US" smtClean="0"/>
              <a:t> 	</a:t>
            </a:r>
            <a:endParaRPr dirty="0" lang="en-US"/>
          </a:p>
        </p:txBody>
      </p:sp>
      <p:sp>
        <p:nvSpPr>
          <p:cNvPr id="1048594" name=""/>
          <p:cNvSpPr txBox="1"/>
          <p:nvPr/>
        </p:nvSpPr>
        <p:spPr>
          <a:xfrm>
            <a:off x="311699" y="1051246"/>
            <a:ext cx="7117569" cy="3469640"/>
          </a:xfrm>
          <a:prstGeom prst="rect"/>
        </p:spPr>
        <p:txBody>
          <a:bodyPr anchor="ctr" rtlCol="0" wrap="square">
            <a:spAutoFit/>
          </a:bodyPr>
          <a:p>
            <a:pPr indent="-457200" marL="461963">
              <a:lnSpc>
                <a:spcPct val="50000"/>
              </a:lnSpc>
              <a:buFont typeface="Arial"/>
              <a:buChar char="•"/>
            </a:pPr>
            <a:r>
              <a:rPr sz="2400" lang="en-US">
                <a:solidFill>
                  <a:srgbClr val="000000"/>
                </a:solidFill>
              </a:rPr>
              <a:t>Recruiting talent. 
</a:t>
            </a:r>
            <a:endParaRPr sz="2400" lang="en-US">
              <a:solidFill>
                <a:srgbClr val="000000"/>
              </a:solidFill>
            </a:endParaRPr>
          </a:p>
          <a:p>
            <a:pPr indent="-457200" marL="461963">
              <a:lnSpc>
                <a:spcPct val="50000"/>
              </a:lnSpc>
              <a:buFont typeface="Arial"/>
              <a:buChar char="•"/>
            </a:pPr>
            <a:r>
              <a:rPr sz="2400" lang="en-US">
                <a:solidFill>
                  <a:srgbClr val="000000"/>
                </a:solidFill>
              </a:rPr>
              <a:t>Maintaining a sufficient budget</a:t>
            </a:r>
            <a:endParaRPr sz="2400" lang="en-US">
              <a:solidFill>
                <a:srgbClr val="000000"/>
              </a:solidFill>
            </a:endParaRPr>
          </a:p>
          <a:p>
            <a:pPr indent="-457200" marL="461963">
              <a:lnSpc>
                <a:spcPct val="50000"/>
              </a:lnSpc>
              <a:buFont typeface="Arial"/>
              <a:buChar char="•"/>
            </a:pPr>
            <a:r>
              <a:rPr sz="2400" lang="en-US">
                <a:solidFill>
                  <a:srgbClr val="000000"/>
                </a:solidFill>
              </a:rPr>
              <a:t>. 
Generating leads. ...
</a:t>
            </a:r>
            <a:endParaRPr sz="2400" lang="en-US">
              <a:solidFill>
                <a:srgbClr val="000000"/>
              </a:solidFill>
            </a:endParaRPr>
          </a:p>
          <a:p>
            <a:pPr indent="-457200" marL="461963">
              <a:lnSpc>
                <a:spcPct val="50000"/>
              </a:lnSpc>
              <a:buFont typeface="Arial"/>
              <a:buChar char="•"/>
            </a:pPr>
            <a:r>
              <a:rPr sz="2400" lang="en-US">
                <a:solidFill>
                  <a:srgbClr val="000000"/>
                </a:solidFill>
              </a:rPr>
              <a:t>Finding the right tools. 
</a:t>
            </a:r>
            <a:endParaRPr sz="2400" lang="en-US">
              <a:solidFill>
                <a:srgbClr val="000000"/>
              </a:solidFill>
            </a:endParaRPr>
          </a:p>
          <a:p>
            <a:pPr indent="-457200" marL="461963">
              <a:lnSpc>
                <a:spcPct val="50000"/>
              </a:lnSpc>
              <a:buFont typeface="Arial"/>
              <a:buChar char="•"/>
            </a:pPr>
            <a:r>
              <a:rPr sz="2400" lang="en-US">
                <a:solidFill>
                  <a:srgbClr val="000000"/>
                </a:solidFill>
              </a:rPr>
              <a:t>Being risk-averse.</a:t>
            </a:r>
            <a:endParaRPr sz="2400" lang="en-US">
              <a:solidFill>
                <a:srgbClr val="000000"/>
              </a:solidFill>
            </a:endParaRPr>
          </a:p>
          <a:p>
            <a:pPr indent="-457200" marL="461963">
              <a:lnSpc>
                <a:spcPct val="50000"/>
              </a:lnSpc>
              <a:buFont typeface="Arial"/>
              <a:buChar char="•"/>
            </a:pPr>
            <a:r>
              <a:rPr sz="2400" lang="en-US">
                <a:solidFill>
                  <a:srgbClr val="000000"/>
                </a:solidFill>
              </a:rPr>
              <a:t> 
Moving into new markets. 
</a:t>
            </a:r>
            <a:endParaRPr sz="2400" lang="en-US">
              <a:solidFill>
                <a:srgbClr val="000000"/>
              </a:solidFill>
            </a:endParaRPr>
          </a:p>
          <a:p>
            <a:pPr indent="-457200" marL="461963">
              <a:lnSpc>
                <a:spcPct val="50000"/>
              </a:lnSpc>
              <a:buFont typeface="Arial"/>
              <a:buChar char="•"/>
            </a:pPr>
            <a:r>
              <a:rPr sz="2400" lang="en-US">
                <a:solidFill>
                  <a:srgbClr val="000000"/>
                </a:solidFill>
              </a:rPr>
              <a:t>Retaining customers. 
</a:t>
            </a:r>
            <a:endParaRPr sz="2400" lang="en-US">
              <a:solidFill>
                <a:srgbClr val="000000"/>
              </a:solidFill>
            </a:endParaRPr>
          </a:p>
          <a:p>
            <a:pPr indent="-457200" marL="461963">
              <a:lnSpc>
                <a:spcPct val="50000"/>
              </a:lnSpc>
              <a:buFont typeface="Arial"/>
              <a:buChar char="•"/>
            </a:pPr>
            <a:r>
              <a:rPr sz="2400" lang="en-US">
                <a:solidFill>
                  <a:srgbClr val="000000"/>
                </a:solidFill>
              </a:rPr>
              <a:t>Retaining and training staff.
</a:t>
            </a:r>
            <a:endParaRPr sz="2400" lang="en-US">
              <a:solidFill>
                <a:srgbClr val="000000"/>
              </a:solidFill>
            </a:endParaRPr>
          </a:p>
          <a:p>
            <a:pPr indent="-457200" marL="461963">
              <a:lnSpc>
                <a:spcPct val="50000"/>
              </a:lnSpc>
              <a:buFont typeface="Arial"/>
              <a:buChar char="•"/>
            </a:pPr>
            <a:r>
              <a:rPr sz="2400" lang="en-US">
                <a:solidFill>
                  <a:srgbClr val="000000"/>
                </a:solidFill>
              </a:rPr>
              <a:t>Choosing effective tactics.
</a:t>
            </a:r>
            <a:endParaRPr sz="2400" lang="en-US">
              <a:solidFill>
                <a:srgbClr val="000000"/>
              </a:solidFill>
            </a:endParaRPr>
          </a:p>
          <a:p>
            <a:pPr indent="-457200" marL="461963">
              <a:lnSpc>
                <a:spcPct val="50000"/>
              </a:lnSpc>
              <a:buFont typeface="Arial"/>
              <a:buChar char="•"/>
            </a:pPr>
            <a:r>
              <a:rPr sz="2400" lang="en-US">
                <a:solidFill>
                  <a:srgbClr val="000000"/>
                </a:solidFill>
              </a:rPr>
              <a:t>Facing increased competition.</a:t>
            </a:r>
            <a:endParaRPr sz="2400" lang="en-US">
              <a:solidFill>
                <a:srgbClr val="000000"/>
              </a:solidFill>
            </a:endParaRPr>
          </a:p>
        </p:txBody>
      </p:sp>
      <p:sp>
        <p:nvSpPr>
          <p:cNvPr id="1048595" name=""/>
          <p:cNvSpPr/>
          <p:nvPr/>
        </p:nvSpPr>
        <p:spPr>
          <a:xfrm flipH="1" flipV="1">
            <a:off x="311699" y="7408411"/>
            <a:ext cx="283314" cy="283314"/>
          </a:xfrm>
          <a:prstGeom prst="ellipse"/>
          <a:solidFill>
            <a:srgbClr val="000000"/>
          </a:solidFill>
          <a:ln w="25400">
            <a:solidFill>
              <a:srgbClr val="D04617"/>
            </a:solidFill>
          </a:ln>
        </p:spPr>
        <p:txBody>
          <a:bodyPr anchor="ctr"/>
          <a:p>
            <a:pPr algn="ctr"/>
            <a:endParaRPr lang="en-US"/>
          </a:p>
        </p:txBody>
      </p:sp>
      <p:sp>
        <p:nvSpPr>
          <p:cNvPr id="1048596" name=""/>
          <p:cNvSpPr/>
          <p:nvPr/>
        </p:nvSpPr>
        <p:spPr>
          <a:xfrm>
            <a:off x="2382691" y="5559535"/>
            <a:ext cx="3048000" cy="3048000"/>
          </a:xfrm>
          <a:prstGeom prst="ellipse"/>
          <a:solidFill>
            <a:srgbClr val="FFFFFF"/>
          </a:solidFill>
          <a:ln w="25400">
            <a:solidFill>
              <a:srgbClr val="666666"/>
            </a:solidFill>
          </a:ln>
        </p:spPr>
        <p:txBody>
          <a:bodyPr anchor="ctr"/>
          <a:p>
            <a:pPr algn="ctr"/>
            <a:endParaRPr lang="en-US"/>
          </a:p>
        </p:txBody>
      </p:sp>
      <p:sp>
        <p:nvSpPr>
          <p:cNvPr id="1048597" name=""/>
          <p:cNvSpPr txBox="1"/>
          <p:nvPr/>
        </p:nvSpPr>
        <p:spPr>
          <a:xfrm>
            <a:off x="0" y="189754"/>
            <a:ext cx="9217095" cy="510540"/>
          </a:xfrm>
          <a:prstGeom prst="rect"/>
        </p:spPr>
        <p:txBody>
          <a:bodyPr rtlCol="0" wrap="square">
            <a:spAutoFit/>
          </a:bodyPr>
          <a:p>
            <a:r>
              <a:rPr sz="2800" lang="en-US">
                <a:solidFill>
                  <a:srgbClr val="800000"/>
                </a:solidFill>
              </a:rPr>
              <a:t>Challenges faced during the research and analysis phase</a:t>
            </a:r>
            <a:endParaRPr sz="2800" lang="en-US">
              <a:solidFill>
                <a:srgbClr val="8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59" name=""/>
        <p:cNvGrpSpPr/>
        <p:nvPr/>
      </p:nvGrpSpPr>
      <p:grpSpPr>
        <a:xfrm>
          <a:off x="0" y="0"/>
          <a:ext cx="0" cy="0"/>
          <a:chOff x="0" y="0"/>
          <a:chExt cx="0" cy="0"/>
        </a:xfrm>
      </p:grpSpPr>
      <p:sp>
        <p:nvSpPr>
          <p:cNvPr id="1048609" name="Title 1"/>
          <p:cNvSpPr>
            <a:spLocks noGrp="1"/>
          </p:cNvSpPr>
          <p:nvPr>
            <p:ph type="title"/>
          </p:nvPr>
        </p:nvSpPr>
        <p:spPr>
          <a:xfrm>
            <a:off x="3124199" y="2579913"/>
            <a:ext cx="1948543" cy="371715"/>
          </a:xfrm>
        </p:spPr>
        <p:txBody>
          <a:bodyPr>
            <a:normAutofit fontScale="90000"/>
          </a:bodyPr>
          <a:p>
            <a:endParaRPr dirty="0" lang="en-US"/>
          </a:p>
        </p:txBody>
      </p:sp>
      <p:pic>
        <p:nvPicPr>
          <p:cNvPr id="2097155" name=""/>
          <p:cNvPicPr>
            <a:picLocks/>
          </p:cNvPicPr>
          <p:nvPr/>
        </p:nvPicPr>
        <p:blipFill>
          <a:blip xmlns:r="http://schemas.openxmlformats.org/officeDocument/2006/relationships" r:embed="rId1"/>
          <a:stretch>
            <a:fillRect/>
          </a:stretch>
        </p:blipFill>
        <p:spPr>
          <a:xfrm rot="65906">
            <a:off x="609700" y="173916"/>
            <a:ext cx="7353099" cy="4795669"/>
          </a:xfrm>
          <a:prstGeom prst="rect"/>
        </p:spPr>
      </p:pic>
      <p:pic>
        <p:nvPicPr>
          <p:cNvPr id="2097156" name=""/>
          <p:cNvPicPr>
            <a:picLocks/>
          </p:cNvPicPr>
          <p:nvPr/>
        </p:nvPicPr>
        <p:blipFill>
          <a:blip xmlns:r="http://schemas.openxmlformats.org/officeDocument/2006/relationships" r:embed="rId2"/>
          <a:srcRect l="1548" t="21008" r="-1547" b="840"/>
          <a:stretch>
            <a:fillRect/>
          </a:stretch>
        </p:blipFill>
        <p:spPr>
          <a:xfrm rot="0">
            <a:off x="4572000" y="352276"/>
            <a:ext cx="3759049" cy="1207057"/>
          </a:xfrm>
          <a:prstGeom prst="rec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52" name="Shape 108"/>
        <p:cNvGrpSpPr/>
        <p:nvPr/>
      </p:nvGrpSpPr>
      <p:grpSpPr>
        <a:xfrm>
          <a:off x="0" y="0"/>
          <a:ext cx="0" cy="0"/>
          <a:chOff x="0" y="0"/>
          <a:chExt cx="0" cy="0"/>
        </a:xfrm>
      </p:grpSpPr>
      <p:sp>
        <p:nvSpPr>
          <p:cNvPr id="1048600" name="Google Shape;109;p22"/>
          <p:cNvSpPr txBox="1"/>
          <p:nvPr/>
        </p:nvSpPr>
        <p:spPr>
          <a:xfrm>
            <a:off x="181350" y="323700"/>
            <a:ext cx="8781300" cy="79626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800" lang="en-GB">
                <a:solidFill>
                  <a:srgbClr val="FF6600"/>
                </a:solidFill>
              </a:rPr>
              <a:t>Part 4: Content Creation and Curation (Post creations, Designs/Video Editing, Ad Campaigns over Social Media and Email Ideation and Creation) </a:t>
            </a:r>
            <a:endParaRPr b="1" sz="1800" lang="en-GB">
              <a:solidFill>
                <a:srgbClr val="FF6600"/>
              </a:solidFill>
            </a:endParaRPr>
          </a:p>
        </p:txBody>
      </p:sp>
      <p:sp>
        <p:nvSpPr>
          <p:cNvPr id="1048601" name="Google Shape;110;p22"/>
          <p:cNvSpPr txBox="1"/>
          <p:nvPr/>
        </p:nvSpPr>
        <p:spPr>
          <a:xfrm>
            <a:off x="391114" y="1424707"/>
            <a:ext cx="8187600" cy="28244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dirty="0" lang="en-GB"/>
              <a:t>Post Creation: </a:t>
            </a:r>
            <a:endParaRPr b="1"/>
          </a:p>
          <a:p>
            <a:pPr algn="l" indent="-317500" lvl="0" marL="457200" rtl="0">
              <a:spcBef>
                <a:spcPts val="0"/>
              </a:spcBef>
              <a:spcAft>
                <a:spcPts val="0"/>
              </a:spcAft>
              <a:buSzPts val="1400"/>
              <a:buChar char="●"/>
            </a:pPr>
            <a:r>
              <a:rPr b="1" dirty="0" lang="en-GB"/>
              <a:t>Select Content Categories:</a:t>
            </a:r>
            <a:r>
              <a:rPr dirty="0"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p>
          <a:p>
            <a:pPr algn="l" indent="0" lvl="0" marL="0" rtl="0">
              <a:spcBef>
                <a:spcPts val="0"/>
              </a:spcBef>
              <a:spcAft>
                <a:spcPts val="0"/>
              </a:spcAft>
              <a:buNone/>
            </a:pPr>
          </a:p>
          <a:p>
            <a:pPr algn="l" indent="0" lvl="0" marL="0" rtl="0">
              <a:spcBef>
                <a:spcPts val="0"/>
              </a:spcBef>
              <a:spcAft>
                <a:spcPts val="0"/>
              </a:spcAft>
              <a:buNone/>
            </a:pPr>
            <a:r>
              <a:rPr dirty="0" lang="en-GB"/>
              <a:t>Format </a:t>
            </a:r>
            <a:r>
              <a:rPr dirty="0" lang="en-GB" smtClean="0"/>
              <a:t>1</a:t>
            </a:r>
          </a:p>
          <a:p>
            <a:pPr algn="l" indent="0" lvl="0" marL="0" rtl="0">
              <a:spcBef>
                <a:spcPts val="0"/>
              </a:spcBef>
              <a:spcAft>
                <a:spcPts val="0"/>
              </a:spcAft>
              <a:buNone/>
            </a:pPr>
          </a:p>
          <a:p>
            <a:pPr algn="l" indent="0" lvl="0" marL="0" rtl="0">
              <a:spcBef>
                <a:spcPts val="0"/>
              </a:spcBef>
              <a:spcAft>
                <a:spcPts val="0"/>
              </a:spcAft>
              <a:buNone/>
            </a:pPr>
            <a:r>
              <a:rPr dirty="0" lang="en-GB">
                <a:solidFill>
                  <a:schemeClr val="dk1"/>
                </a:solidFill>
              </a:rPr>
              <a:t>Format</a:t>
            </a:r>
            <a:r>
              <a:rPr dirty="0" lang="en-GB"/>
              <a:t> 2</a:t>
            </a:r>
          </a:p>
          <a:p>
            <a:pPr algn="l" indent="0" lvl="0" marL="0" rtl="0">
              <a:spcBef>
                <a:spcPts val="0"/>
              </a:spcBef>
              <a:spcAft>
                <a:spcPts val="0"/>
              </a:spcAft>
              <a:buNone/>
            </a:pPr>
          </a:p>
          <a:p>
            <a:pPr algn="l" indent="0" lvl="0" marL="0" rtl="0">
              <a:spcBef>
                <a:spcPts val="0"/>
              </a:spcBef>
              <a:spcAft>
                <a:spcPts val="0"/>
              </a:spcAft>
              <a:buNone/>
            </a:pPr>
            <a:r>
              <a:rPr dirty="0" lang="en-GB">
                <a:solidFill>
                  <a:schemeClr val="dk1"/>
                </a:solidFill>
              </a:rPr>
              <a:t>Format</a:t>
            </a:r>
            <a:r>
              <a:rPr dirty="0" lang="en-GB"/>
              <a:t> 3</a:t>
            </a:r>
          </a:p>
          <a:p>
            <a:pPr algn="l" indent="0" lvl="0" marL="457200" rtl="0">
              <a:spcBef>
                <a:spcPts val="0"/>
              </a:spcBef>
              <a:spcAft>
                <a:spcPts val="0"/>
              </a:spcAft>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83" name=""/>
        <p:cNvGrpSpPr/>
        <p:nvPr/>
      </p:nvGrpSpPr>
      <p:grpSpPr>
        <a:xfrm>
          <a:off x="0" y="0"/>
          <a:ext cx="0" cy="0"/>
          <a:chOff x="0" y="0"/>
          <a:chExt cx="0" cy="0"/>
        </a:xfrm>
      </p:grpSpPr>
      <p:sp>
        <p:nvSpPr>
          <p:cNvPr id="1048640" name=""/>
          <p:cNvSpPr txBox="1"/>
          <p:nvPr/>
        </p:nvSpPr>
        <p:spPr>
          <a:xfrm>
            <a:off x="0" y="510540"/>
            <a:ext cx="9174259" cy="1310640"/>
          </a:xfrm>
          <a:prstGeom prst="rect"/>
        </p:spPr>
        <p:txBody>
          <a:bodyPr rtlCol="0" wrap="square">
            <a:spAutoFit/>
          </a:bodyPr>
          <a:p>
            <a:r>
              <a:rPr sz="2000" lang="en-US">
                <a:solidFill>
                  <a:srgbClr val="000000"/>
                </a:solidFill>
              </a:rPr>
              <a:t>Here’s a look at how Paragon’s We Touch Every Indian’s Campaign reached out to a wider and younger audience through Instagram reels activation that leveraged macro and micro-influencers while deeply defining its brand value of trust, quality, and craftsmanship.</a:t>
            </a:r>
            <a:endParaRPr sz="2000" lang="en-US">
              <a:solidFill>
                <a:srgbClr val="000000"/>
              </a:solidFill>
            </a:endParaRPr>
          </a:p>
        </p:txBody>
      </p:sp>
      <p:sp>
        <p:nvSpPr>
          <p:cNvPr id="1048641" name=""/>
          <p:cNvSpPr txBox="1"/>
          <p:nvPr/>
        </p:nvSpPr>
        <p:spPr>
          <a:xfrm>
            <a:off x="0" y="0"/>
            <a:ext cx="4572000" cy="510540"/>
          </a:xfrm>
          <a:prstGeom prst="rect"/>
        </p:spPr>
        <p:txBody>
          <a:bodyPr rtlCol="0" wrap="square">
            <a:spAutoFit/>
          </a:bodyPr>
          <a:p>
            <a:r>
              <a:rPr sz="2800" lang="en-US">
                <a:solidFill>
                  <a:srgbClr val="00B050"/>
                </a:solidFill>
              </a:rPr>
              <a:t>Format 1 : </a:t>
            </a:r>
            <a:endParaRPr sz="2800" lang="en-US">
              <a:solidFill>
                <a:srgbClr val="00B050"/>
              </a:solidFill>
            </a:endParaRPr>
          </a:p>
        </p:txBody>
      </p:sp>
      <p:sp>
        <p:nvSpPr>
          <p:cNvPr id="1048642" name=""/>
          <p:cNvSpPr txBox="1"/>
          <p:nvPr/>
        </p:nvSpPr>
        <p:spPr>
          <a:xfrm rot="21580972">
            <a:off x="46974" y="1942270"/>
            <a:ext cx="9122884" cy="1615440"/>
          </a:xfrm>
          <a:prstGeom prst="rect"/>
        </p:spPr>
        <p:txBody>
          <a:bodyPr rtlCol="0" wrap="square">
            <a:spAutoFit/>
          </a:bodyPr>
          <a:p>
            <a:r>
              <a:rPr sz="2000" lang="en-US">
                <a:solidFill>
                  <a:srgbClr val="000000"/>
                </a:solidFill>
              </a:rPr>
              <a:t>Using influencers for the campaign, Paragon aimed to drive awareness and bring together diverse audiences and establish the proposition of reaching the heart and “sole” of Indians across the map. Paragon Footwear has been built around the idea of trust and quality that is never compromised which was the secondary objective aimed to be achieved through the campaign.</a:t>
            </a:r>
            <a:endParaRPr sz="2000" lang="en-US">
              <a:solidFill>
                <a:srgbClr val="000000"/>
              </a:solidFill>
            </a:endParaRPr>
          </a:p>
        </p:txBody>
      </p:sp>
      <p:sp>
        <p:nvSpPr>
          <p:cNvPr id="1048643" name=""/>
          <p:cNvSpPr txBox="1"/>
          <p:nvPr/>
        </p:nvSpPr>
        <p:spPr>
          <a:xfrm>
            <a:off x="42573" y="3582945"/>
            <a:ext cx="8466386" cy="1310640"/>
          </a:xfrm>
          <a:prstGeom prst="rect"/>
        </p:spPr>
        <p:txBody>
          <a:bodyPr rtlCol="0" wrap="square">
            <a:spAutoFit/>
          </a:bodyPr>
          <a:p>
            <a:r>
              <a:rPr sz="2000" lang="en-US">
                <a:solidFill>
                  <a:srgbClr val="000000"/>
                </a:solidFill>
              </a:rPr>
              <a:t>Identifying the right mix of micro and macro influencers was crucial for the success of this campaign. Moreover, creativity was pivotal to boosting overall performance. After thorough research, 21 influencers were shortlisted.</a:t>
            </a:r>
            <a:endParaRPr sz="2000" lang="en-US">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84" name=""/>
        <p:cNvGrpSpPr/>
        <p:nvPr/>
      </p:nvGrpSpPr>
      <p:grpSpPr>
        <a:xfrm>
          <a:off x="0" y="0"/>
          <a:ext cx="0" cy="0"/>
          <a:chOff x="0" y="0"/>
          <a:chExt cx="0" cy="0"/>
        </a:xfrm>
      </p:grpSpPr>
      <p:sp>
        <p:nvSpPr>
          <p:cNvPr id="1048644" name="Rectangle 4"/>
          <p:cNvSpPr/>
          <p:nvPr/>
        </p:nvSpPr>
        <p:spPr>
          <a:xfrm>
            <a:off x="2386969" y="192385"/>
            <a:ext cx="3599181" cy="891540"/>
          </a:xfrm>
          <a:prstGeom prst="rect"/>
          <a:noFill/>
        </p:spPr>
        <p:txBody>
          <a:bodyPr bIns="45720" lIns="91440" rIns="91440" tIns="45720" wrap="none">
            <a:spAutoFit/>
          </a:bodyPr>
          <a:p>
            <a:pPr algn="ctr"/>
            <a:r>
              <a:rPr b="1" dirty="0" sz="5400" lang="en-US"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1"/>
                </a:solidFill>
                <a:effectLst>
                  <a:outerShdw algn="tl" blurRad="41275" dir="12000000" dist="12700" rotWithShape="0">
                    <a:srgbClr val="000000">
                      <a:alpha val="40000"/>
                    </a:srgbClr>
                  </a:outerShdw>
                </a:effectLst>
              </a:rPr>
              <a:t>FORMAT -2</a:t>
            </a:r>
            <a:endParaRPr b="1" cap="none" dirty="0" sz="5400" lang="en-US" spc="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1"/>
              </a:solidFill>
              <a:effectLst>
                <a:outerShdw algn="tl" blurRad="41275" dir="12000000" dist="12700" rotWithShape="0">
                  <a:srgbClr val="000000">
                    <a:alpha val="40000"/>
                  </a:srgbClr>
                </a:outerShdw>
              </a:effectLst>
            </a:endParaRPr>
          </a:p>
        </p:txBody>
      </p:sp>
      <p:pic>
        <p:nvPicPr>
          <p:cNvPr id="2097164" name=""/>
          <p:cNvPicPr>
            <a:picLocks/>
          </p:cNvPicPr>
          <p:nvPr/>
        </p:nvPicPr>
        <p:blipFill>
          <a:blip xmlns:r="http://schemas.openxmlformats.org/officeDocument/2006/relationships" r:embed="rId1"/>
          <a:srcRect l="-54122" t="9563" r="-65988" b="34814"/>
          <a:stretch>
            <a:fillRect/>
          </a:stretch>
        </p:blipFill>
        <p:spPr>
          <a:xfrm rot="0">
            <a:off x="1793645" y="1083924"/>
            <a:ext cx="5098340" cy="3541533"/>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85" name="Shape 114"/>
        <p:cNvGrpSpPr/>
        <p:nvPr/>
      </p:nvGrpSpPr>
      <p:grpSpPr>
        <a:xfrm>
          <a:off x="0" y="0"/>
          <a:ext cx="0" cy="0"/>
          <a:chOff x="0" y="0"/>
          <a:chExt cx="0" cy="0"/>
        </a:xfrm>
      </p:grpSpPr>
      <p:sp>
        <p:nvSpPr>
          <p:cNvPr id="1048645" name="Google Shape;116;p23"/>
          <p:cNvSpPr txBox="1"/>
          <p:nvPr/>
        </p:nvSpPr>
        <p:spPr>
          <a:xfrm>
            <a:off x="766950" y="1281450"/>
            <a:ext cx="7610100" cy="10858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900" lang="en-GB" err="1">
                <a:solidFill>
                  <a:srgbClr val="434343"/>
                </a:solidFill>
              </a:rPr>
              <a:t>Instagram</a:t>
            </a:r>
            <a:r>
              <a:rPr b="1" dirty="0" sz="2900" lang="en-GB">
                <a:solidFill>
                  <a:srgbClr val="434343"/>
                </a:solidFill>
              </a:rPr>
              <a:t> Story</a:t>
            </a:r>
            <a:endParaRPr b="1" sz="2900">
              <a:solidFill>
                <a:srgbClr val="434343"/>
              </a:solidFill>
            </a:endParaRPr>
          </a:p>
          <a:p>
            <a:pPr algn="l" indent="0" lvl="0" marL="0" rtl="0">
              <a:spcBef>
                <a:spcPts val="0"/>
              </a:spcBef>
              <a:spcAft>
                <a:spcPts val="0"/>
              </a:spcAft>
              <a:buNone/>
            </a:pPr>
            <a:endParaRPr sz="2700"/>
          </a:p>
        </p:txBody>
      </p:sp>
      <p:sp>
        <p:nvSpPr>
          <p:cNvPr id="1048646" name="Google Shape;117;p23"/>
          <p:cNvSpPr txBox="1"/>
          <p:nvPr/>
        </p:nvSpPr>
        <p:spPr>
          <a:xfrm>
            <a:off x="181350" y="323700"/>
            <a:ext cx="8781300" cy="88389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000" lang="en-GB">
                <a:solidFill>
                  <a:srgbClr val="330066"/>
                </a:solidFill>
              </a:rPr>
              <a:t>Part 4: Content Creation and Curation (Post creations, Designs/Video Editing, Ad Campaigns over Social Media and Email Ideation and Creation) </a:t>
            </a:r>
            <a:endParaRPr b="1" sz="2000" lang="en-GB">
              <a:solidFill>
                <a:srgbClr val="330066"/>
              </a:solidFill>
            </a:endParaRPr>
          </a:p>
        </p:txBody>
      </p:sp>
      <p:pic>
        <p:nvPicPr>
          <p:cNvPr id="2097165" name=""/>
          <p:cNvPicPr>
            <a:picLocks/>
          </p:cNvPicPr>
          <p:nvPr/>
        </p:nvPicPr>
        <p:blipFill>
          <a:blip xmlns:r="http://schemas.openxmlformats.org/officeDocument/2006/relationships" r:embed="rId1"/>
          <a:stretch>
            <a:fillRect/>
          </a:stretch>
        </p:blipFill>
        <p:spPr>
          <a:xfrm rot="0">
            <a:off x="518592" y="1642950"/>
            <a:ext cx="2316278" cy="3131075"/>
          </a:xfrm>
          <a:prstGeom prst="rect"/>
        </p:spPr>
      </p:pic>
      <p:pic>
        <p:nvPicPr>
          <p:cNvPr id="2097166" name=""/>
          <p:cNvPicPr>
            <a:picLocks/>
          </p:cNvPicPr>
          <p:nvPr/>
        </p:nvPicPr>
        <p:blipFill>
          <a:blip xmlns:r="http://schemas.openxmlformats.org/officeDocument/2006/relationships" r:embed="rId2"/>
          <a:stretch>
            <a:fillRect/>
          </a:stretch>
        </p:blipFill>
        <p:spPr>
          <a:xfrm rot="21488090">
            <a:off x="3539273" y="1978036"/>
            <a:ext cx="2316278" cy="3125858"/>
          </a:xfrm>
          <a:prstGeom prst="rect"/>
        </p:spPr>
      </p:pic>
      <p:pic>
        <p:nvPicPr>
          <p:cNvPr id="2097167" name=""/>
          <p:cNvPicPr>
            <a:picLocks/>
          </p:cNvPicPr>
          <p:nvPr/>
        </p:nvPicPr>
        <p:blipFill>
          <a:blip xmlns:r="http://schemas.openxmlformats.org/officeDocument/2006/relationships" r:embed="rId3"/>
          <a:stretch>
            <a:fillRect/>
          </a:stretch>
        </p:blipFill>
        <p:spPr>
          <a:xfrm rot="12390">
            <a:off x="6646372" y="1505169"/>
            <a:ext cx="2316278" cy="3406636"/>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88" name="Shape 121"/>
        <p:cNvGrpSpPr/>
        <p:nvPr/>
      </p:nvGrpSpPr>
      <p:grpSpPr>
        <a:xfrm>
          <a:off x="0" y="0"/>
          <a:ext cx="0" cy="0"/>
          <a:chOff x="0" y="0"/>
          <a:chExt cx="0" cy="0"/>
        </a:xfrm>
      </p:grpSpPr>
      <p:sp>
        <p:nvSpPr>
          <p:cNvPr id="1048649" name="Google Shape;122;p24"/>
          <p:cNvSpPr txBox="1"/>
          <p:nvPr/>
        </p:nvSpPr>
        <p:spPr>
          <a:xfrm>
            <a:off x="181350" y="323700"/>
            <a:ext cx="8781300" cy="79626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800" lang="en-GB">
                <a:solidFill>
                  <a:srgbClr val="993300"/>
                </a:solidFill>
              </a:rPr>
              <a:t>Part 4: Content Creation and Curation (Post creations, Designs/Video Editing, Ad Campaigns over Social Media and Email Ideation and Creation) </a:t>
            </a:r>
            <a:endParaRPr b="1" lang="en-GB">
              <a:solidFill>
                <a:srgbClr val="993300"/>
              </a:solidFill>
            </a:endParaRPr>
          </a:p>
        </p:txBody>
      </p:sp>
      <p:sp>
        <p:nvSpPr>
          <p:cNvPr id="1048650" name="Google Shape;123;p24"/>
          <p:cNvSpPr txBox="1"/>
          <p:nvPr/>
        </p:nvSpPr>
        <p:spPr>
          <a:xfrm>
            <a:off x="478199" y="1849250"/>
            <a:ext cx="3580457" cy="30276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b="1"/>
          </a:p>
          <a:p>
            <a:pPr algn="l" indent="-317500" lvl="0" marL="457200" rtl="0">
              <a:spcBef>
                <a:spcPts val="0"/>
              </a:spcBef>
              <a:spcAft>
                <a:spcPts val="0"/>
              </a:spcAft>
              <a:buSzPts val="1400"/>
              <a:buChar char="●"/>
            </a:pPr>
            <a:r>
              <a:rPr dirty="0" lang="en-GB"/>
              <a:t>Design Tools Familiarization (use </a:t>
            </a:r>
            <a:r>
              <a:rPr dirty="0" lang="en-GB" err="1"/>
              <a:t>Canva</a:t>
            </a:r>
            <a:r>
              <a:rPr dirty="0" lang="en-GB"/>
              <a:t> for creating visually appealing graphics)</a:t>
            </a:r>
          </a:p>
          <a:p>
            <a:pPr algn="l" indent="-317500" lvl="0" marL="457200" rtl="0">
              <a:spcBef>
                <a:spcPts val="0"/>
              </a:spcBef>
              <a:spcAft>
                <a:spcPts val="0"/>
              </a:spcAft>
              <a:buSzPts val="1400"/>
              <a:buChar char="●"/>
            </a:pPr>
            <a:r>
              <a:rPr b="1" dirty="0" lang="en-GB"/>
              <a:t>Video Creation:</a:t>
            </a:r>
            <a:r>
              <a:rPr dirty="0" lang="en-GB"/>
              <a:t> Utilize VN or any video editor of your choice to create videos related to the chosen topic</a:t>
            </a:r>
            <a:r>
              <a:rPr dirty="0" lang="en-GB" smtClean="0"/>
              <a:t>.</a:t>
            </a:r>
          </a:p>
          <a:p>
            <a:pPr algn="l" indent="-317500" lvl="0" marL="457200" rtl="0">
              <a:spcBef>
                <a:spcPts val="0"/>
              </a:spcBef>
              <a:spcAft>
                <a:spcPts val="0"/>
              </a:spcAft>
              <a:buSzPts val="1400"/>
            </a:pPr>
            <a:endParaRPr dirty="0" lang="en-GB" smtClean="0"/>
          </a:p>
          <a:p>
            <a:pPr algn="l" indent="-317500" lvl="0" marL="457200" rtl="0">
              <a:spcBef>
                <a:spcPts val="0"/>
              </a:spcBef>
              <a:spcAft>
                <a:spcPts val="0"/>
              </a:spcAft>
              <a:buSzPts val="1400"/>
            </a:pPr>
            <a:r>
              <a:rPr b="1" dirty="0" lang="en-GB" smtClean="0"/>
              <a:t>Video link </a:t>
            </a:r>
            <a:endParaRPr b="1" dirty="0" lang="en-GB" smtClean="0"/>
          </a:p>
          <a:p>
            <a:pPr indent="-317500" lvl="0" marL="457200">
              <a:buSzPts val="1400"/>
            </a:pPr>
            <a:endParaRPr dirty="0" lang="en-US" smtClean="0"/>
          </a:p>
          <a:p>
            <a:pPr indent="-317500" lvl="0" marL="457200">
              <a:buSzPts val="1400"/>
            </a:pPr>
            <a:r>
              <a:rPr dirty="0" lang="en-US" smtClean="0">
                <a:hlinkClick r:id="rId1"/>
              </a:rPr>
              <a:t>https://drive.google.com/file/d/1qX80wVSeZywS_CFvjpX6jfr07Vr1EKWW/view?ts=64c23158&amp;pli=1</a:t>
            </a:r>
          </a:p>
        </p:txBody>
      </p:sp>
      <p:sp>
        <p:nvSpPr>
          <p:cNvPr id="1048651" name="Google Shape;124;p24"/>
          <p:cNvSpPr txBox="1"/>
          <p:nvPr/>
        </p:nvSpPr>
        <p:spPr>
          <a:xfrm>
            <a:off x="766950" y="1281450"/>
            <a:ext cx="7610100" cy="10858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900" lang="en-GB">
                <a:solidFill>
                  <a:srgbClr val="C00000"/>
                </a:solidFill>
              </a:rPr>
              <a:t>Designs/Video Editing</a:t>
            </a:r>
            <a:endParaRPr b="1" sz="2900">
              <a:solidFill>
                <a:srgbClr val="C00000"/>
              </a:solidFill>
            </a:endParaRPr>
          </a:p>
          <a:p>
            <a:pPr algn="l" indent="0" lvl="0" marL="0" rtl="0">
              <a:spcBef>
                <a:spcPts val="0"/>
              </a:spcBef>
              <a:spcAft>
                <a:spcPts val="0"/>
              </a:spcAft>
              <a:buNone/>
            </a:pPr>
            <a:endParaRPr sz="2700"/>
          </a:p>
        </p:txBody>
      </p:sp>
      <p:pic>
        <p:nvPicPr>
          <p:cNvPr id="2097168" name="Picture 3"/>
          <p:cNvPicPr>
            <a:picLocks/>
          </p:cNvPicPr>
          <p:nvPr/>
        </p:nvPicPr>
        <p:blipFill>
          <a:blip xmlns:r="http://schemas.openxmlformats.org/officeDocument/2006/relationships" r:embed="rId2"/>
          <a:stretch>
            <a:fillRect/>
          </a:stretch>
        </p:blipFill>
        <p:spPr>
          <a:xfrm>
            <a:off x="5131352" y="2367270"/>
            <a:ext cx="3004906" cy="2069293"/>
          </a:xfrm>
          <a:prstGeom prst="rect"/>
          <a:solidFill>
            <a:srgbClr val="000000">
              <a:shade val="95000"/>
            </a:srgbClr>
          </a:solidFill>
          <a:ln w="444500" cap="sq">
            <a:solidFill>
              <a:srgbClr val="000000"/>
            </a:solidFill>
            <a:miter lim="800000"/>
            <a:headEnd/>
            <a:tailEnd/>
          </a:ln>
          <a:effectLst>
            <a:outerShdw algn="bl" blurRad="254000" dir="2700000" dist="190500" rotWithShape="0" sy="90000">
              <a:srgbClr val="000000">
                <a:alpha val="40000"/>
              </a:srgbClr>
            </a:outerShdw>
          </a:effectLst>
        </p:spPr>
      </p:pic>
      <p:sp>
        <p:nvSpPr>
          <p:cNvPr id="1048652" name=""/>
          <p:cNvSpPr/>
          <p:nvPr/>
        </p:nvSpPr>
        <p:spPr>
          <a:xfrm>
            <a:off x="6455837" y="3223948"/>
            <a:ext cx="143402" cy="143402"/>
          </a:xfrm>
          <a:prstGeom prst="rtTriangle"/>
          <a:solidFill>
            <a:srgbClr val="FFFFFF"/>
          </a:solidFill>
          <a:ln w="25400">
            <a:solidFill>
              <a:srgbClr val="666666"/>
            </a:solidFill>
          </a:ln>
        </p:spPr>
        <p:txBody>
          <a:bodyPr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91" name="Shape 128"/>
        <p:cNvGrpSpPr/>
        <p:nvPr/>
      </p:nvGrpSpPr>
      <p:grpSpPr>
        <a:xfrm>
          <a:off x="0" y="0"/>
          <a:ext cx="0" cy="0"/>
          <a:chOff x="0" y="0"/>
          <a:chExt cx="0" cy="0"/>
        </a:xfrm>
      </p:grpSpPr>
      <p:sp>
        <p:nvSpPr>
          <p:cNvPr id="1048655" name="Google Shape;129;p25"/>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002060"/>
                </a:solidFill>
              </a:rPr>
              <a:t>Part 4: Content Creation and Curation (Post creations, Designs/Video Editing, Ad Campaigns over Social Media and Email Ideation and Creation) </a:t>
            </a:r>
            <a:endParaRPr b="1" lang="en-GB">
              <a:solidFill>
                <a:srgbClr val="002060"/>
              </a:solidFill>
            </a:endParaRPr>
          </a:p>
        </p:txBody>
      </p:sp>
      <p:sp>
        <p:nvSpPr>
          <p:cNvPr id="1048656" name="Google Shape;130;p25"/>
          <p:cNvSpPr txBox="1"/>
          <p:nvPr/>
        </p:nvSpPr>
        <p:spPr>
          <a:xfrm>
            <a:off x="506557" y="2130449"/>
            <a:ext cx="3048352" cy="2214849"/>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lang="en-GB"/>
              <a:t>Ad Campaigns over Social Media:</a:t>
            </a:r>
            <a:endParaRPr b="1"/>
          </a:p>
          <a:p>
            <a:pPr algn="l" indent="0" lvl="0" marL="457200" rtl="0">
              <a:spcBef>
                <a:spcPts val="0"/>
              </a:spcBef>
              <a:spcAft>
                <a:spcPts val="0"/>
              </a:spcAft>
              <a:buNone/>
            </a:pPr>
            <a:endParaRPr b="1"/>
          </a:p>
          <a:p>
            <a:pPr algn="l" indent="0" lvl="0" marL="457200" rtl="0">
              <a:spcBef>
                <a:spcPts val="0"/>
              </a:spcBef>
              <a:spcAft>
                <a:spcPts val="0"/>
              </a:spcAft>
              <a:buNone/>
            </a:pPr>
            <a:r>
              <a:rPr lang="en-GB"/>
              <a:t>Come up with 3 ad campaigns each covering one of the mentioned goals: </a:t>
            </a:r>
            <a:r>
              <a:rPr lang="en-GB">
                <a:solidFill>
                  <a:schemeClr val="dk1"/>
                </a:solidFill>
              </a:rPr>
              <a:t>brand awareness, driving website traffic, or generating leads </a:t>
            </a:r>
          </a:p>
          <a:p>
            <a:pPr algn="l" indent="0" lvl="0" marL="0" rtl="0">
              <a:spcBef>
                <a:spcPts val="0"/>
              </a:spcBef>
              <a:spcAft>
                <a:spcPts val="0"/>
              </a:spcAft>
              <a:buNone/>
            </a:pPr>
          </a:p>
          <a:p>
            <a:pPr algn="l" indent="0" lvl="0" marL="457200" rtl="0">
              <a:spcBef>
                <a:spcPts val="0"/>
              </a:spcBef>
              <a:spcAft>
                <a:spcPts val="0"/>
              </a:spcAft>
              <a:buNone/>
            </a:pPr>
          </a:p>
        </p:txBody>
      </p:sp>
      <p:sp>
        <p:nvSpPr>
          <p:cNvPr id="1048657" name="Google Shape;131;p25"/>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00B0F0"/>
                </a:solidFill>
              </a:rPr>
              <a:t>Social Media Ad Campaigns</a:t>
            </a:r>
            <a:endParaRPr b="1" sz="2100">
              <a:solidFill>
                <a:srgbClr val="00B0F0"/>
              </a:solidFill>
            </a:endParaRPr>
          </a:p>
          <a:p>
            <a:pPr algn="l" indent="0" lvl="0" marL="0" rtl="0">
              <a:spcBef>
                <a:spcPts val="0"/>
              </a:spcBef>
              <a:spcAft>
                <a:spcPts val="0"/>
              </a:spcAft>
              <a:buNone/>
            </a:pPr>
            <a:endParaRPr sz="1900"/>
          </a:p>
        </p:txBody>
      </p:sp>
      <p:pic>
        <p:nvPicPr>
          <p:cNvPr id="2097169" name=""/>
          <p:cNvPicPr>
            <a:picLocks/>
          </p:cNvPicPr>
          <p:nvPr/>
        </p:nvPicPr>
        <p:blipFill>
          <a:blip xmlns:r="http://schemas.openxmlformats.org/officeDocument/2006/relationships" r:embed="rId1"/>
          <a:srcRect l="0" t="11845" r="0" b="51237"/>
          <a:stretch>
            <a:fillRect/>
          </a:stretch>
        </p:blipFill>
        <p:spPr>
          <a:xfrm rot="0">
            <a:off x="4731118" y="1923599"/>
            <a:ext cx="3645932" cy="2897752"/>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94" name="Shape 135"/>
        <p:cNvGrpSpPr/>
        <p:nvPr/>
      </p:nvGrpSpPr>
      <p:grpSpPr>
        <a:xfrm>
          <a:off x="0" y="0"/>
          <a:ext cx="0" cy="0"/>
          <a:chOff x="0" y="0"/>
          <a:chExt cx="0" cy="0"/>
        </a:xfrm>
      </p:grpSpPr>
      <p:sp>
        <p:nvSpPr>
          <p:cNvPr id="1048660" name="Google Shape;136;p26"/>
          <p:cNvSpPr txBox="1"/>
          <p:nvPr/>
        </p:nvSpPr>
        <p:spPr>
          <a:xfrm>
            <a:off x="181350" y="323700"/>
            <a:ext cx="8781300" cy="88389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000" lang="en-GB">
                <a:solidFill>
                  <a:srgbClr val="FFC000"/>
                </a:solidFill>
              </a:rPr>
              <a:t>Part 4: Content Creation and Curation (Post creations, Designs/Video Editing, Ad Campaigns over Social Media and Email Ideation and Creation) </a:t>
            </a:r>
            <a:endParaRPr b="1" sz="2000" lang="en-GB">
              <a:solidFill>
                <a:srgbClr val="FFC000"/>
              </a:solidFill>
            </a:endParaRPr>
          </a:p>
        </p:txBody>
      </p:sp>
      <p:sp>
        <p:nvSpPr>
          <p:cNvPr id="1048661" name="Google Shape;137;p26"/>
          <p:cNvSpPr txBox="1"/>
          <p:nvPr/>
        </p:nvSpPr>
        <p:spPr>
          <a:xfrm>
            <a:off x="478200" y="1685379"/>
            <a:ext cx="8187600" cy="2519650"/>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sz="2000" lang="en-GB"/>
              <a:t>For every campaign clearly define:</a:t>
            </a:r>
            <a:endParaRPr b="1" sz="2400"/>
          </a:p>
          <a:p>
            <a:pPr algn="l" indent="-317500" lvl="0" marL="457200" rtl="0">
              <a:spcBef>
                <a:spcPts val="0"/>
              </a:spcBef>
              <a:spcAft>
                <a:spcPts val="0"/>
              </a:spcAft>
              <a:buSzPts val="1400"/>
              <a:buChar char="●"/>
            </a:pPr>
            <a:r>
              <a:rPr b="1" sz="2000" lang="en-GB"/>
              <a:t>Advertising Goals:</a:t>
            </a:r>
            <a:r>
              <a:rPr sz="2000" lang="en-GB"/>
              <a:t> increasing brand awareness, driving website traffic, or generating leads.</a:t>
            </a:r>
            <a:endParaRPr sz="2400"/>
          </a:p>
          <a:p>
            <a:pPr algn="l" indent="-317500" lvl="0" marL="457200" rtl="0">
              <a:spcBef>
                <a:spcPts val="0"/>
              </a:spcBef>
              <a:spcAft>
                <a:spcPts val="0"/>
              </a:spcAft>
              <a:buSzPts val="1400"/>
              <a:buChar char="●"/>
            </a:pPr>
            <a:r>
              <a:rPr b="1" sz="2000" lang="en-GB"/>
              <a:t>Audience Targeting:</a:t>
            </a:r>
            <a:r>
              <a:rPr sz="2000" lang="en-GB"/>
              <a:t> Define the target audience for the ad campaigns based on demographics, interests, and behavior.</a:t>
            </a:r>
            <a:endParaRPr sz="2400"/>
          </a:p>
          <a:p>
            <a:pPr algn="l" indent="-317500" lvl="0" marL="457200" rtl="0">
              <a:spcBef>
                <a:spcPts val="0"/>
              </a:spcBef>
              <a:spcAft>
                <a:spcPts val="0"/>
              </a:spcAft>
              <a:buSzPts val="1400"/>
              <a:buChar char="●"/>
            </a:pPr>
            <a:r>
              <a:rPr b="1" sz="2000" lang="en-GB"/>
              <a:t>Ad Creation:</a:t>
            </a:r>
            <a:r>
              <a:rPr sz="2000" lang="en-GB"/>
              <a:t> Create visually appealing ad creatives, compelling ad copy and relevant call-to-action.</a:t>
            </a:r>
            <a:endParaRPr sz="2400"/>
          </a:p>
          <a:p>
            <a:pPr algn="l" indent="0" lvl="0" marL="457200" rtl="0">
              <a:spcBef>
                <a:spcPts val="0"/>
              </a:spcBef>
              <a:spcAft>
                <a:spcPts val="0"/>
              </a:spcAft>
              <a:buNone/>
            </a:pPr>
          </a:p>
        </p:txBody>
      </p:sp>
    </p:spTree>
  </p:cSld>
  <p:clrMapOvr>
    <a:masterClrMapping/>
  </p:clrMapOvr>
</p:sld>
</file>

<file path=ppt/slides/slide27.xml><?xml version="1.0" encoding="UTF-8" standalone="yes"?>
<p:sld xmlns:a="http://schemas.openxmlformats.org/drawingml/2006/main" xmlns:r="http://schemas.openxmlformats.org/officeDocument/2006/relationships" xmlns:p="http://schemas.openxmlformats.org/presentationml/2006/main"><p:cSld><p:bg><p:bgPr><a:solidFill><a:srgbClr val="BBB7B6"/></a:solidFill></p:bgPr></p:bg><p:spTree><p:nvGrpSpPr><p:cNvPr id="97" name="Shape 148"/><p:cNvGrpSpPr/><p:nvPr/></p:nvGrpSpPr><p:grpSpPr><a:xfrm><a:off x="0" y="0"/><a:ext cx="0" cy="0"/><a:chOff x="0" y="0"/><a:chExt cx="0" cy="0"/></a:xfrm></p:grpSpPr><p:sp><p:nvSpPr><p:cNvPr id="1048664" name=""/><p:cNvSpPr txBox="1"/><p:nvPr/></p:nvSpPr><p:spPr><a:xfrm rot="21573798"><a:off x="278948" y="254896"/><a:ext cx="8586102" cy="4828540"/></a:xfrm><a:prstGeom prst="rect"/></p:spPr><p:txBody><a:bodyPr rtlCol="0" wrap="square"><a:spAutoFit/></a:bodyPr><a:p><a:r><a:rPr sz="2400" lang="en-US"><a:solidFill><a:srgbClr val="800000"/></a:solidFill></a:rPr><a:t>Advertising Goals.</a:t></a:r><a:r><a:rPr sz="1800" lang="en-US"><a:solidFill><a:srgbClr val="000000"/></a:solidFill></a:rPr><a:t></a:t></a:r><a:r><a:rPr sz="2000" lang="en-US"><a:solidFill><a:srgbClr val="FF6600"/></a:solidFill></a:rPr><a:t>Brand Awareness:</a:t></a:r><a:r><a:rPr sz="1800" lang="en-US"><a:solidFill><a:srgbClr val="000000"/></a:solidFill></a:rPr><a:t>Brand awareness refers to the level of familiarity consumers have with a particular brand. It is measured by how well consumers can recognize the brand&apos;s logo, name, products, and other assets.</a:t></a:r><a:r><a:rPr sz="2000" lang="en-US"><a:solidFill><a:srgbClr val="FF6600"/></a:solidFill></a:rPr><a:t>Driving website traffic:</a:t></a:r><a:r><a:rPr sz="1800" lang="en-US"><a:solidFill><a:srgbClr val="000000"/></a:solidFill></a:rPr><a:t>Website traffic refers to the volume of users visiting a website. How many people visit a website will depend on the website&apos;s purpose, the visitors&apos; own goals, and the way in which they discovered the site.</a:t></a:r><a:r><a:rPr sz="2000" lang="en-US"><a:solidFill><a:srgbClr val="F46D43"/></a:solidFill></a:rPr><a:t>Generating leads:</a:t></a:r><a:r><a:rPr sz="1800" lang="en-US"><a:solidFill><a:srgbClr val="000000"/></a:solidFill></a:rPr><a:t>Lead generation is the process of generating consumer interest for a product or service with the goal of turning that interest into a sale. In online marketing this typically involves collecting a visitor&apos;s contact information (called a “lead”) via a web form.</a:t></a:r><a:endParaRPr sz="1800" lang="en-US"><a:solidFill><a:srgbClr val="000000"/></a:solidFill></a:endParaRPr></a:p></p:txBody></p:sp></p:spTree></p:cSld><p:clrMapOvr><a:masterClrMapping/></p:clrMapOvr></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100" name="Shape 141"/>
        <p:cNvGrpSpPr/>
        <p:nvPr/>
      </p:nvGrpSpPr>
      <p:grpSpPr>
        <a:xfrm>
          <a:off x="0" y="0"/>
          <a:ext cx="0" cy="0"/>
          <a:chOff x="0" y="0"/>
          <a:chExt cx="0" cy="0"/>
        </a:xfrm>
      </p:grpSpPr>
      <p:sp>
        <p:nvSpPr>
          <p:cNvPr id="1048667" name="Google Shape;142;p27"/>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000080"/>
                </a:solidFill>
              </a:rPr>
              <a:t>Part 4: Content Creation and Curation (Post creations, Designs/Video Editing, Ad Campaigns over Social Media and Email Ideation and Creation) </a:t>
            </a:r>
            <a:endParaRPr b="1" lang="en-GB">
              <a:solidFill>
                <a:srgbClr val="000080"/>
              </a:solidFill>
            </a:endParaRPr>
          </a:p>
        </p:txBody>
      </p:sp>
      <p:sp>
        <p:nvSpPr>
          <p:cNvPr id="1048668" name="Google Shape;143;p27"/>
          <p:cNvSpPr txBox="1"/>
          <p:nvPr/>
        </p:nvSpPr>
        <p:spPr>
          <a:xfrm>
            <a:off x="346813" y="2440200"/>
            <a:ext cx="3829956" cy="1605250"/>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lang="en-GB"/>
              <a:t>Ad Campaigns for email marketing:</a:t>
            </a:r>
            <a:endParaRPr b="1"/>
          </a:p>
          <a:p>
            <a:pPr algn="l" indent="0" lvl="0" marL="457200" rtl="0">
              <a:spcBef>
                <a:spcPts val="0"/>
              </a:spcBef>
              <a:spcAft>
                <a:spcPts val="0"/>
              </a:spcAft>
              <a:buNone/>
            </a:pPr>
            <a:endParaRPr b="1"/>
          </a:p>
          <a:p>
            <a:pPr algn="l" indent="0" lvl="0" marL="457200" rtl="0">
              <a:spcBef>
                <a:spcPts val="0"/>
              </a:spcBef>
              <a:spcAft>
                <a:spcPts val="0"/>
              </a:spcAft>
              <a:buNone/>
            </a:pPr>
            <a:r>
              <a:rPr lang="en-GB"/>
              <a:t>Come up with 2 email ad campaigns with the mentioned goals: </a:t>
            </a:r>
            <a:r>
              <a:rPr lang="en-GB">
                <a:solidFill>
                  <a:schemeClr val="dk1"/>
                </a:solidFill>
              </a:rPr>
              <a:t>brand awareness &amp; generating leads </a:t>
            </a:r>
          </a:p>
          <a:p>
            <a:pPr algn="l" indent="0" lvl="0" marL="0" rtl="0">
              <a:spcBef>
                <a:spcPts val="0"/>
              </a:spcBef>
              <a:spcAft>
                <a:spcPts val="0"/>
              </a:spcAft>
              <a:buNone/>
            </a:pPr>
          </a:p>
          <a:p>
            <a:pPr algn="l" indent="0" lvl="0" marL="457200" rtl="0">
              <a:spcBef>
                <a:spcPts val="0"/>
              </a:spcBef>
              <a:spcAft>
                <a:spcPts val="0"/>
              </a:spcAft>
              <a:buNone/>
            </a:pPr>
          </a:p>
        </p:txBody>
      </p:sp>
      <p:sp>
        <p:nvSpPr>
          <p:cNvPr id="1048669" name="Google Shape;144;p27"/>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3399FF"/>
                </a:solidFill>
              </a:rPr>
              <a:t>Email Ad Campaigns</a:t>
            </a:r>
            <a:endParaRPr b="1" sz="2100">
              <a:solidFill>
                <a:srgbClr val="3399FF"/>
              </a:solidFill>
            </a:endParaRPr>
          </a:p>
          <a:p>
            <a:pPr algn="l" indent="0" lvl="0" marL="0" rtl="0">
              <a:spcBef>
                <a:spcPts val="0"/>
              </a:spcBef>
              <a:spcAft>
                <a:spcPts val="0"/>
              </a:spcAft>
              <a:buNone/>
            </a:pPr>
            <a:endParaRPr sz="1900"/>
          </a:p>
        </p:txBody>
      </p:sp>
      <p:pic>
        <p:nvPicPr>
          <p:cNvPr id="2097170" name=""/>
          <p:cNvPicPr>
            <a:picLocks/>
          </p:cNvPicPr>
          <p:nvPr/>
        </p:nvPicPr>
        <p:blipFill>
          <a:blip xmlns:r="http://schemas.openxmlformats.org/officeDocument/2006/relationships" r:embed="rId1"/>
          <a:srcRect l="0" t="9927" r="0" b="67217"/>
          <a:stretch>
            <a:fillRect/>
          </a:stretch>
        </p:blipFill>
        <p:spPr>
          <a:xfrm rot="0">
            <a:off x="4680814" y="1612585"/>
            <a:ext cx="3542549" cy="2977223"/>
          </a:xfrm>
          <a:prstGeom prst="rec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103" name="Shape 153"/>
        <p:cNvGrpSpPr/>
        <p:nvPr/>
      </p:nvGrpSpPr>
      <p:grpSpPr>
        <a:xfrm>
          <a:off x="0" y="0"/>
          <a:ext cx="0" cy="0"/>
          <a:chOff x="0" y="0"/>
          <a:chExt cx="0" cy="0"/>
        </a:xfrm>
      </p:grpSpPr>
      <p:sp>
        <p:nvSpPr>
          <p:cNvPr id="1048672" name="Google Shape;154;p29"/>
          <p:cNvSpPr txBox="1"/>
          <p:nvPr/>
        </p:nvSpPr>
        <p:spPr>
          <a:xfrm>
            <a:off x="766949" y="632495"/>
            <a:ext cx="7610100" cy="11412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 2 - Lead Generation</a:t>
            </a:r>
            <a:endParaRPr b="1" sz="2100">
              <a:solidFill>
                <a:srgbClr val="434343"/>
              </a:solidFill>
            </a:endParaRPr>
          </a:p>
          <a:p>
            <a:pPr algn="l" indent="0" lvl="0" marL="0" rtl="0">
              <a:spcBef>
                <a:spcPts val="0"/>
              </a:spcBef>
              <a:spcAft>
                <a:spcPts val="0"/>
              </a:spcAft>
              <a:buClr>
                <a:schemeClr val="dk1"/>
              </a:buClr>
              <a:buSzPts val="1100"/>
              <a:buFont typeface="Arial"/>
              <a:buNone/>
            </a:pPr>
            <a:r>
              <a:rPr sz="1900" lang="en-GB">
                <a:solidFill>
                  <a:schemeClr val="dk1"/>
                </a:solidFill>
              </a:rPr>
              <a:t>(insert emailer image)</a:t>
            </a:r>
            <a:endParaRPr sz="1900">
              <a:solidFill>
                <a:schemeClr val="dk1"/>
              </a:solidFill>
            </a:endParaRPr>
          </a:p>
          <a:p>
            <a:pPr algn="l" indent="0" lvl="0" marL="0" rtl="0">
              <a:spcBef>
                <a:spcPts val="0"/>
              </a:spcBef>
              <a:spcAft>
                <a:spcPts val="0"/>
              </a:spcAft>
              <a:buNone/>
            </a:pPr>
            <a:endParaRPr sz="1900"/>
          </a:p>
        </p:txBody>
      </p:sp>
      <p:pic>
        <p:nvPicPr>
          <p:cNvPr id="2097171" name=""/>
          <p:cNvPicPr>
            <a:picLocks/>
          </p:cNvPicPr>
          <p:nvPr/>
        </p:nvPicPr>
        <p:blipFill>
          <a:blip xmlns:r="http://schemas.openxmlformats.org/officeDocument/2006/relationships" r:embed="rId1"/>
          <a:srcRect l="0" t="8225" r="0" b="59417"/>
          <a:stretch>
            <a:fillRect/>
          </a:stretch>
        </p:blipFill>
        <p:spPr>
          <a:xfrm rot="0">
            <a:off x="2428461" y="2100698"/>
            <a:ext cx="3536339" cy="2540613"/>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62" name=""/>
        <p:cNvGrpSpPr/>
        <p:nvPr/>
      </p:nvGrpSpPr>
      <p:grpSpPr>
        <a:xfrm>
          <a:off x="0" y="0"/>
          <a:ext cx="0" cy="0"/>
          <a:chOff x="0" y="0"/>
          <a:chExt cx="0" cy="0"/>
        </a:xfrm>
      </p:grpSpPr>
      <p:sp>
        <p:nvSpPr>
          <p:cNvPr id="1048612" name="Title 1"/>
          <p:cNvSpPr>
            <a:spLocks noGrp="1"/>
          </p:cNvSpPr>
          <p:nvPr>
            <p:ph type="ctrTitle"/>
          </p:nvPr>
        </p:nvSpPr>
        <p:spPr>
          <a:xfrm>
            <a:off x="210206" y="357351"/>
            <a:ext cx="1765738" cy="472966"/>
          </a:xfrm>
        </p:spPr>
        <p:txBody>
          <a:bodyPr>
            <a:normAutofit/>
          </a:bodyPr>
          <a:p>
            <a:r>
              <a:rPr dirty="0" sz="1400" lang="en-US" smtClean="0"/>
              <a:t>BRAND LOGO </a:t>
            </a:r>
            <a:endParaRPr dirty="0" sz="1400" lang="en-US"/>
          </a:p>
        </p:txBody>
      </p:sp>
      <p:sp>
        <p:nvSpPr>
          <p:cNvPr id="1048613" name="Subtitle 2"/>
          <p:cNvSpPr>
            <a:spLocks noGrp="1"/>
          </p:cNvSpPr>
          <p:nvPr>
            <p:ph type="subTitle" idx="1"/>
          </p:nvPr>
        </p:nvSpPr>
        <p:spPr>
          <a:xfrm>
            <a:off x="420414" y="4567713"/>
            <a:ext cx="2753710" cy="1011848"/>
          </a:xfrm>
        </p:spPr>
        <p:txBody>
          <a:bodyPr>
            <a:noAutofit/>
          </a:bodyPr>
          <a:p>
            <a:r>
              <a:rPr dirty="0" sz="1400" lang="en-US" smtClean="0"/>
              <a:t>BRAND COLOR</a:t>
            </a:r>
            <a:r>
              <a:rPr dirty="0" sz="1400" lang="en-US" smtClean="0"/>
              <a:t> </a:t>
            </a:r>
            <a:r>
              <a:rPr dirty="0" sz="1400" lang="en-US" smtClean="0"/>
              <a:t>:</a:t>
            </a:r>
            <a:r>
              <a:rPr dirty="0" sz="1400" lang="en-US" smtClean="0"/>
              <a:t> </a:t>
            </a:r>
            <a:r>
              <a:rPr dirty="0" sz="1400" lang="en-US" smtClean="0">
                <a:solidFill>
                  <a:srgbClr val="C00000"/>
                </a:solidFill>
              </a:rPr>
              <a:t> </a:t>
            </a:r>
            <a:r>
              <a:rPr dirty="0" sz="1400" lang="en-US" smtClean="0">
                <a:solidFill>
                  <a:srgbClr val="C00000"/>
                </a:solidFill>
              </a:rPr>
              <a:t>R</a:t>
            </a:r>
            <a:r>
              <a:rPr dirty="0" sz="1400" lang="en-US" smtClean="0">
                <a:solidFill>
                  <a:srgbClr val="C00000"/>
                </a:solidFill>
              </a:rPr>
              <a:t>E</a:t>
            </a:r>
            <a:r>
              <a:rPr dirty="0" sz="1400" lang="en-US" smtClean="0">
                <a:solidFill>
                  <a:srgbClr val="C00000"/>
                </a:solidFill>
              </a:rPr>
              <a:t>D</a:t>
            </a:r>
            <a:endParaRPr dirty="0" sz="1400" lang="en-US"/>
          </a:p>
        </p:txBody>
      </p:sp>
      <p:pic>
        <p:nvPicPr>
          <p:cNvPr id="2097157" name=""/>
          <p:cNvPicPr>
            <a:picLocks/>
          </p:cNvPicPr>
          <p:nvPr/>
        </p:nvPicPr>
        <p:blipFill>
          <a:blip xmlns:r="http://schemas.openxmlformats.org/officeDocument/2006/relationships" r:embed="rId1"/>
          <a:stretch>
            <a:fillRect/>
          </a:stretch>
        </p:blipFill>
        <p:spPr>
          <a:xfrm rot="25607">
            <a:off x="862224" y="859164"/>
            <a:ext cx="7758698" cy="3569004"/>
          </a:xfrm>
          <a:prstGeom prst="rec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106" name="Shape 158"/>
        <p:cNvGrpSpPr/>
        <p:nvPr/>
      </p:nvGrpSpPr>
      <p:grpSpPr>
        <a:xfrm>
          <a:off x="0" y="0"/>
          <a:ext cx="0" cy="0"/>
          <a:chOff x="0" y="0"/>
          <a:chExt cx="0" cy="0"/>
        </a:xfrm>
      </p:grpSpPr>
      <p:sp>
        <p:nvSpPr>
          <p:cNvPr id="1048675" name="Google Shape;159;p30"/>
          <p:cNvSpPr txBox="1"/>
          <p:nvPr/>
        </p:nvSpPr>
        <p:spPr>
          <a:xfrm>
            <a:off x="181350" y="323700"/>
            <a:ext cx="8781300" cy="79626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800" lang="en-GB">
                <a:solidFill>
                  <a:srgbClr val="008000"/>
                </a:solidFill>
              </a:rPr>
              <a:t>Part 4: Content Creation and Curation (Post creations, Designs/Video </a:t>
            </a:r>
            <a:endParaRPr b="1" sz="2000">
              <a:solidFill>
                <a:srgbClr val="008000"/>
              </a:solidFill>
            </a:endParaRPr>
          </a:p>
          <a:p>
            <a:pPr algn="ctr" indent="0" lvl="0" marL="0" rtl="0">
              <a:lnSpc>
                <a:spcPct val="115000"/>
              </a:lnSpc>
              <a:spcBef>
                <a:spcPts val="0"/>
              </a:spcBef>
              <a:spcAft>
                <a:spcPts val="0"/>
              </a:spcAft>
              <a:buNone/>
            </a:pPr>
            <a:r>
              <a:rPr b="1" sz="1800" lang="en-GB">
                <a:solidFill>
                  <a:srgbClr val="008000"/>
                </a:solidFill>
              </a:rPr>
              <a:t>Editing, Ad Campaigns over Social Media and Email Ideation and Creation) </a:t>
            </a:r>
            <a:endParaRPr b="1" sz="1800" lang="en-GB">
              <a:solidFill>
                <a:srgbClr val="008000"/>
              </a:solidFill>
            </a:endParaRPr>
          </a:p>
        </p:txBody>
      </p:sp>
      <p:sp>
        <p:nvSpPr>
          <p:cNvPr id="1048676" name="Google Shape;160;p30"/>
          <p:cNvSpPr txBox="1"/>
          <p:nvPr/>
        </p:nvSpPr>
        <p:spPr>
          <a:xfrm>
            <a:off x="478199" y="1119959"/>
            <a:ext cx="8187600" cy="1402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sz="2000"/>
          </a:p>
          <a:p>
            <a:pPr algn="l" indent="-317500" lvl="0" marL="457200" rtl="0">
              <a:spcBef>
                <a:spcPts val="0"/>
              </a:spcBef>
              <a:spcAft>
                <a:spcPts val="0"/>
              </a:spcAft>
              <a:buSzPts val="1400"/>
              <a:buChar char="●"/>
            </a:pPr>
            <a:r>
              <a:rPr sz="2000" lang="en-GB">
                <a:solidFill>
                  <a:srgbClr val="000000"/>
                </a:solidFill>
              </a:rPr>
              <a:t>Reflect on the content creation and curation process, discussing the challenges faced and lessons learned.</a:t>
            </a:r>
            <a:endParaRPr sz="2000">
              <a:solidFill>
                <a:srgbClr val="000000"/>
              </a:solidFill>
            </a:endParaRPr>
          </a:p>
          <a:p>
            <a:pPr algn="l" indent="0" lvl="0" marL="457200" rtl="0">
              <a:spcBef>
                <a:spcPts val="0"/>
              </a:spcBef>
              <a:spcAft>
                <a:spcPts val="0"/>
              </a:spcAft>
              <a:buNone/>
            </a:pPr>
            <a:endParaRPr sz="2000"/>
          </a:p>
        </p:txBody>
      </p:sp>
      <p:sp>
        <p:nvSpPr>
          <p:cNvPr id="1048677" name=""/>
          <p:cNvSpPr txBox="1"/>
          <p:nvPr/>
        </p:nvSpPr>
        <p:spPr>
          <a:xfrm>
            <a:off x="181350" y="2191809"/>
            <a:ext cx="8139588" cy="2580640"/>
          </a:xfrm>
          <a:prstGeom prst="rect"/>
        </p:spPr>
        <p:txBody>
          <a:bodyPr rtlCol="0" wrap="square">
            <a:spAutoFit/>
          </a:bodyPr>
          <a:p>
            <a:r>
              <a:rPr sz="2400" lang="en-US">
                <a:solidFill>
                  <a:srgbClr val="002060"/>
                </a:solidFill>
              </a:rPr>
              <a:t>Challenges faced and lessons learned:</a:t>
            </a:r>
            <a:r>
              <a:rPr sz="1800" lang="en-US">
                <a:solidFill>
                  <a:srgbClr val="000000"/>
                </a:solidFill>
              </a:rPr>
              <a:t>
</a:t>
            </a:r>
            <a:r>
              <a:rPr sz="1800" lang="en-US">
                <a:solidFill>
                  <a:srgbClr val="000000"/>
                </a:solidFill>
              </a:rPr>
              <a:t>Producing high-quality content.
Generating content consistently.
Prioritising content expertise.
Understanding different buyer personas.
Producing content in suitable formats.
Measuring content ROI.
Creating buy-in among stakeholders.
</a:t>
            </a:r>
            <a:endParaRPr sz="1800" lang="en-US">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109" name=""/>
        <p:cNvGrpSpPr/>
        <p:nvPr/>
      </p:nvGrpSpPr>
      <p:grpSpPr>
        <a:xfrm>
          <a:off x="0" y="0"/>
          <a:ext cx="0" cy="0"/>
          <a:chOff x="0" y="0"/>
          <a:chExt cx="0" cy="0"/>
        </a:xfrm>
      </p:grpSpPr>
      <p:sp>
        <p:nvSpPr>
          <p:cNvPr id="1048680" name=""/>
          <p:cNvSpPr>
            <a:spLocks noGrp="1"/>
          </p:cNvSpPr>
          <p:nvPr>
            <p:ph type="title"/>
          </p:nvPr>
        </p:nvSpPr>
        <p:spPr>
          <a:xfrm>
            <a:off x="311700" y="1185967"/>
            <a:ext cx="8520600" cy="3373544"/>
          </a:xfrm>
        </p:spPr>
        <p:txBody>
          <a:bodyPr>
            <a:normAutofit/>
          </a:bodyPr>
          <a:p>
            <a:pPr algn="ctr"/>
            <a:r>
              <a:rPr b="0" sz="13800" i="1" lang="en-US">
                <a:solidFill>
                  <a:srgbClr val="002060"/>
                </a:solidFill>
                <a:effectLst/>
              </a:rPr>
              <a:t>T</a:t>
            </a:r>
            <a:r>
              <a:rPr b="0" sz="13800" i="1" lang="en-US">
                <a:solidFill>
                  <a:srgbClr val="002060"/>
                </a:solidFill>
                <a:effectLst/>
              </a:rPr>
              <a:t>H</a:t>
            </a:r>
            <a:r>
              <a:rPr b="0" sz="13800" i="1" lang="en-US">
                <a:solidFill>
                  <a:srgbClr val="002060"/>
                </a:solidFill>
                <a:effectLst/>
              </a:rPr>
              <a:t>E</a:t>
            </a:r>
            <a:r>
              <a:rPr b="0" sz="13800" i="1" lang="en-US">
                <a:solidFill>
                  <a:srgbClr val="002060"/>
                </a:solidFill>
                <a:effectLst/>
              </a:rPr>
              <a:t> </a:t>
            </a:r>
            <a:r>
              <a:rPr b="0" sz="13800" i="1" lang="en-US">
                <a:solidFill>
                  <a:srgbClr val="002060"/>
                </a:solidFill>
                <a:effectLst/>
              </a:rPr>
              <a:t>E</a:t>
            </a:r>
            <a:r>
              <a:rPr b="0" sz="13800" i="1" lang="en-US">
                <a:solidFill>
                  <a:srgbClr val="002060"/>
                </a:solidFill>
                <a:effectLst/>
              </a:rPr>
              <a:t>N</a:t>
            </a:r>
            <a:r>
              <a:rPr b="0" sz="13800" i="1" lang="en-US">
                <a:solidFill>
                  <a:srgbClr val="002060"/>
                </a:solidFill>
                <a:effectLst/>
              </a:rPr>
              <a:t>D</a:t>
            </a:r>
            <a:endParaRPr b="0" i="1" lang="en-US">
              <a:solidFill>
                <a:srgbClr val="002060"/>
              </a:solidFill>
              <a:effectLst/>
            </a:endParaRPr>
          </a:p>
        </p:txBody>
      </p:sp>
      <p:sp>
        <p:nvSpPr>
          <p:cNvPr id="1048681"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
        <p:nvSpPr>
          <p:cNvPr id="1048703"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63" name="Shape 66"/>
        <p:cNvGrpSpPr/>
        <p:nvPr/>
      </p:nvGrpSpPr>
      <p:grpSpPr>
        <a:xfrm>
          <a:off x="0" y="0"/>
          <a:ext cx="0" cy="0"/>
          <a:chOff x="0" y="0"/>
          <a:chExt cx="0" cy="0"/>
        </a:xfrm>
      </p:grpSpPr>
      <p:sp>
        <p:nvSpPr>
          <p:cNvPr id="1048614" name="Google Shape;67;p15"/>
          <p:cNvSpPr txBox="1"/>
          <p:nvPr/>
        </p:nvSpPr>
        <p:spPr>
          <a:xfrm>
            <a:off x="766950" y="157553"/>
            <a:ext cx="7610100" cy="100073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400" lang="en-GB" u="sng">
                <a:solidFill>
                  <a:schemeClr val="accent1">
                    <a:lumMod val="50000"/>
                  </a:schemeClr>
                </a:solidFill>
              </a:rPr>
              <a:t>Part 1: Brand study, Competitor Analysis &amp; Buyer’s/Audience’s Persona</a:t>
            </a:r>
            <a:endParaRPr sz="2400" u="sng">
              <a:solidFill>
                <a:schemeClr val="accent1">
                  <a:lumMod val="50000"/>
                </a:schemeClr>
              </a:solidFill>
            </a:endParaRPr>
          </a:p>
        </p:txBody>
      </p:sp>
      <p:sp>
        <p:nvSpPr>
          <p:cNvPr id="1048615" name="Google Shape;68;p15"/>
          <p:cNvSpPr txBox="1"/>
          <p:nvPr/>
        </p:nvSpPr>
        <p:spPr>
          <a:xfrm>
            <a:off x="1038347" y="1389228"/>
            <a:ext cx="7084364" cy="3599150"/>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sz="1800" lang="en-GB">
                <a:solidFill>
                  <a:schemeClr val="accent4">
                    <a:lumMod val="75000"/>
                  </a:schemeClr>
                </a:solidFill>
              </a:rPr>
              <a:t>Research Brand Identity</a:t>
            </a:r>
            <a:r>
              <a:rPr b="1" dirty="0" sz="1600" lang="en-GB"/>
              <a:t>: </a:t>
            </a:r>
            <a:r>
              <a:rPr dirty="0" sz="1600" lang="en-GB"/>
              <a:t>Study the brand's mission, values, vision, and unique selling propositions (USPs)</a:t>
            </a:r>
            <a:r>
              <a:rPr dirty="0" sz="1600" lang="en-US"/>
              <a:t>.</a:t>
            </a:r>
            <a:endParaRPr altLang="en-US" sz="1400" lang="zh-CN"/>
          </a:p>
          <a:p>
            <a:pPr algn="l" indent="-317500" lvl="0" marL="457200" rtl="0">
              <a:spcBef>
                <a:spcPts val="0"/>
              </a:spcBef>
              <a:spcAft>
                <a:spcPts val="0"/>
              </a:spcAft>
              <a:buSzPts val="1400"/>
              <a:buChar char="●"/>
            </a:pPr>
            <a:endParaRPr altLang="en-US" sz="1600" lang="zh-CN"/>
          </a:p>
          <a:p>
            <a:pPr algn="l" indent="0" lvl="0" marL="139700" rtl="0">
              <a:spcBef>
                <a:spcPts val="0"/>
              </a:spcBef>
              <a:spcAft>
                <a:spcPts val="0"/>
              </a:spcAft>
              <a:buNone/>
            </a:pPr>
            <a:r>
              <a:rPr altLang="en-US" sz="1600" lang="en-US">
                <a:solidFill>
                  <a:srgbClr val="98CC00"/>
                </a:solidFill>
              </a:rPr>
              <a:t>B</a:t>
            </a:r>
            <a:r>
              <a:rPr altLang="en-US" sz="1600" lang="en-US">
                <a:solidFill>
                  <a:srgbClr val="98CC00"/>
                </a:solidFill>
              </a:rPr>
              <a:t>r</a:t>
            </a:r>
            <a:r>
              <a:rPr altLang="en-US" sz="1600" lang="en-US">
                <a:solidFill>
                  <a:srgbClr val="98CC00"/>
                </a:solidFill>
              </a:rPr>
              <a:t>a</a:t>
            </a:r>
            <a:r>
              <a:rPr altLang="en-US" sz="1600" lang="en-US">
                <a:solidFill>
                  <a:srgbClr val="98CC00"/>
                </a:solidFill>
              </a:rPr>
              <a:t>n</a:t>
            </a:r>
            <a:r>
              <a:rPr altLang="en-US" sz="1600" lang="en-US">
                <a:solidFill>
                  <a:srgbClr val="98CC00"/>
                </a:solidFill>
              </a:rPr>
              <a:t>d</a:t>
            </a:r>
            <a:r>
              <a:rPr altLang="en-US" sz="1600" lang="en-US">
                <a:solidFill>
                  <a:srgbClr val="98CC00"/>
                </a:solidFill>
              </a:rPr>
              <a:t> </a:t>
            </a:r>
            <a:r>
              <a:rPr altLang="en-US" sz="1600" lang="en-US">
                <a:solidFill>
                  <a:srgbClr val="98CC00"/>
                </a:solidFill>
              </a:rPr>
              <a:t>c</a:t>
            </a:r>
            <a:r>
              <a:rPr altLang="en-US" sz="1600" lang="en-US">
                <a:solidFill>
                  <a:srgbClr val="98CC00"/>
                </a:solidFill>
              </a:rPr>
              <a:t>o</a:t>
            </a:r>
            <a:r>
              <a:rPr altLang="en-US" sz="1600" lang="en-US">
                <a:solidFill>
                  <a:srgbClr val="98CC00"/>
                </a:solidFill>
              </a:rPr>
              <a:t>l</a:t>
            </a:r>
            <a:r>
              <a:rPr altLang="en-US" sz="1600" lang="en-US">
                <a:solidFill>
                  <a:srgbClr val="98CC00"/>
                </a:solidFill>
              </a:rPr>
              <a:t>o</a:t>
            </a:r>
            <a:r>
              <a:rPr altLang="en-US" sz="1600" lang="en-US">
                <a:solidFill>
                  <a:srgbClr val="98CC00"/>
                </a:solidFill>
              </a:rPr>
              <a:t>u</a:t>
            </a:r>
            <a:r>
              <a:rPr altLang="en-US" sz="1600" lang="en-US">
                <a:solidFill>
                  <a:srgbClr val="98CC00"/>
                </a:solidFill>
              </a:rPr>
              <a:t>r</a:t>
            </a:r>
            <a:r>
              <a:rPr altLang="en-US" sz="1600" lang="en-US">
                <a:solidFill>
                  <a:srgbClr val="98CC00"/>
                </a:solidFill>
              </a:rPr>
              <a:t> </a:t>
            </a:r>
            <a:r>
              <a:rPr altLang="en-US" sz="1600" lang="en-US">
                <a:solidFill>
                  <a:srgbClr val="98CC00"/>
                </a:solidFill>
              </a:rPr>
              <a:t>:</a:t>
            </a:r>
            <a:r>
              <a:rPr altLang="en-US" sz="1600" lang="en-US">
                <a:solidFill>
                  <a:srgbClr val="98CC00"/>
                </a:solidFill>
              </a:rPr>
              <a:t> </a:t>
            </a:r>
            <a:r>
              <a:rPr altLang="en-US" sz="1600" lang="en-US">
                <a:solidFill>
                  <a:srgbClr val="FF0000"/>
                </a:solidFill>
              </a:rPr>
              <a:t> </a:t>
            </a:r>
            <a:r>
              <a:rPr altLang="en-US" sz="1600" lang="en-US">
                <a:solidFill>
                  <a:srgbClr val="FF0000"/>
                </a:solidFill>
              </a:rPr>
              <a:t>R</a:t>
            </a:r>
            <a:r>
              <a:rPr altLang="en-US" sz="1600" lang="en-US">
                <a:solidFill>
                  <a:srgbClr val="FF0000"/>
                </a:solidFill>
              </a:rPr>
              <a:t>E</a:t>
            </a:r>
            <a:r>
              <a:rPr altLang="en-US" sz="1600" lang="en-US">
                <a:solidFill>
                  <a:srgbClr val="FF0000"/>
                </a:solidFill>
              </a:rPr>
              <a:t>D</a:t>
            </a:r>
            <a:endParaRPr altLang="en-US" sz="1400" lang="zh-CN"/>
          </a:p>
          <a:p>
            <a:pPr algn="l" indent="0" lvl="0" marL="139700" rtl="0">
              <a:spcBef>
                <a:spcPts val="0"/>
              </a:spcBef>
              <a:spcAft>
                <a:spcPts val="0"/>
              </a:spcAft>
              <a:buNone/>
            </a:pPr>
            <a:r>
              <a:rPr altLang="en-US" sz="1600" lang="en-US">
                <a:solidFill>
                  <a:srgbClr val="000000"/>
                </a:solidFill>
              </a:rPr>
              <a:t>B</a:t>
            </a:r>
            <a:r>
              <a:rPr altLang="en-US" sz="1600" lang="en-US">
                <a:solidFill>
                  <a:srgbClr val="000000"/>
                </a:solidFill>
              </a:rPr>
              <a:t>r</a:t>
            </a:r>
            <a:r>
              <a:rPr altLang="en-US" sz="1600" lang="en-US">
                <a:solidFill>
                  <a:srgbClr val="000000"/>
                </a:solidFill>
              </a:rPr>
              <a:t>a</a:t>
            </a:r>
            <a:r>
              <a:rPr altLang="en-US" sz="1600" lang="en-US">
                <a:solidFill>
                  <a:srgbClr val="000000"/>
                </a:solidFill>
              </a:rPr>
              <a:t>n</a:t>
            </a:r>
            <a:r>
              <a:rPr altLang="en-US" sz="1600" lang="en-US">
                <a:solidFill>
                  <a:srgbClr val="000000"/>
                </a:solidFill>
              </a:rPr>
              <a:t>d</a:t>
            </a:r>
            <a:r>
              <a:rPr altLang="en-US" sz="1600" lang="en-US">
                <a:solidFill>
                  <a:srgbClr val="000000"/>
                </a:solidFill>
              </a:rPr>
              <a:t> </a:t>
            </a:r>
            <a:r>
              <a:rPr altLang="en-US" sz="1600" lang="en-US">
                <a:solidFill>
                  <a:srgbClr val="000000"/>
                </a:solidFill>
              </a:rPr>
              <a:t>l</a:t>
            </a:r>
            <a:r>
              <a:rPr altLang="en-US" sz="1600" lang="en-US">
                <a:solidFill>
                  <a:srgbClr val="000000"/>
                </a:solidFill>
              </a:rPr>
              <a:t>o</a:t>
            </a:r>
            <a:r>
              <a:rPr altLang="en-US" sz="1600" lang="en-US">
                <a:solidFill>
                  <a:srgbClr val="000000"/>
                </a:solidFill>
              </a:rPr>
              <a:t>g</a:t>
            </a:r>
            <a:r>
              <a:rPr altLang="en-US" sz="1600" lang="en-US">
                <a:solidFill>
                  <a:srgbClr val="000000"/>
                </a:solidFill>
              </a:rPr>
              <a:t>o</a:t>
            </a:r>
            <a:r>
              <a:rPr altLang="en-US" sz="1600" lang="en-US">
                <a:solidFill>
                  <a:srgbClr val="000000"/>
                </a:solidFill>
              </a:rPr>
              <a:t> </a:t>
            </a:r>
            <a:r>
              <a:rPr altLang="en-US" sz="1600" lang="en-US">
                <a:solidFill>
                  <a:srgbClr val="000000"/>
                </a:solidFill>
              </a:rPr>
              <a:t> </a:t>
            </a:r>
            <a:r>
              <a:rPr altLang="en-US" sz="1600" lang="en-US">
                <a:solidFill>
                  <a:srgbClr val="000000"/>
                </a:solidFill>
              </a:rPr>
              <a:t>:</a:t>
            </a:r>
            <a:endParaRPr altLang="en-US" sz="1400" lang="zh-CN"/>
          </a:p>
          <a:p>
            <a:pPr algn="l" indent="0" lvl="0" marL="139700" rtl="0">
              <a:spcBef>
                <a:spcPts val="0"/>
              </a:spcBef>
              <a:spcAft>
                <a:spcPts val="0"/>
              </a:spcAft>
              <a:buNone/>
            </a:pP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r>
              <a:rPr altLang="en-US" sz="1600" lang="en-US">
                <a:solidFill>
                  <a:srgbClr val="000000"/>
                </a:solidFill>
              </a:rPr>
              <a:t> </a:t>
            </a:r>
            <a:endParaRPr altLang="en-US" sz="1400" lang="zh-CN"/>
          </a:p>
          <a:p>
            <a:pPr algn="l" indent="-317500" lvl="0" marL="457200" rtl="0">
              <a:spcBef>
                <a:spcPts val="0"/>
              </a:spcBef>
              <a:spcAft>
                <a:spcPts val="0"/>
              </a:spcAft>
              <a:buSzPts val="1400"/>
              <a:buChar char="●"/>
            </a:pPr>
            <a:endParaRPr altLang="en-US" sz="1600" lang="zh-CN"/>
          </a:p>
          <a:p>
            <a:pPr algn="l" indent="0" lvl="0" marL="0" rtl="0">
              <a:spcBef>
                <a:spcPts val="0"/>
              </a:spcBef>
              <a:spcAft>
                <a:spcPts val="0"/>
              </a:spcAft>
              <a:buNone/>
            </a:pPr>
            <a:r>
              <a:rPr b="1" dirty="0" sz="1400" lang="en-US" u="sng" smtClean="0">
                <a:solidFill>
                  <a:schemeClr val="accent5">
                    <a:lumMod val="75000"/>
                  </a:schemeClr>
                </a:solidFill>
              </a:rPr>
              <a:t>M</a:t>
            </a:r>
            <a:r>
              <a:rPr b="1" dirty="0" sz="1400" lang="en-US" u="sng" smtClean="0">
                <a:solidFill>
                  <a:schemeClr val="accent5">
                    <a:lumMod val="75000"/>
                  </a:schemeClr>
                </a:solidFill>
              </a:rPr>
              <a:t>i</a:t>
            </a:r>
            <a:r>
              <a:rPr b="1" dirty="0" sz="1400" lang="en-US" u="sng" smtClean="0">
                <a:solidFill>
                  <a:schemeClr val="accent5">
                    <a:lumMod val="75000"/>
                  </a:schemeClr>
                </a:solidFill>
              </a:rPr>
              <a:t>s</a:t>
            </a:r>
            <a:r>
              <a:rPr b="1" dirty="0" sz="1400" lang="en-US" u="sng" smtClean="0">
                <a:solidFill>
                  <a:schemeClr val="accent5">
                    <a:lumMod val="75000"/>
                  </a:schemeClr>
                </a:solidFill>
              </a:rPr>
              <a:t>s</a:t>
            </a:r>
            <a:r>
              <a:rPr b="1" dirty="0" sz="1400" lang="en-US" u="sng" smtClean="0">
                <a:solidFill>
                  <a:schemeClr val="accent5">
                    <a:lumMod val="75000"/>
                  </a:schemeClr>
                </a:solidFill>
              </a:rPr>
              <a:t>ion</a:t>
            </a:r>
            <a:r>
              <a:rPr b="1" dirty="0" sz="1400" lang="en-US" u="sng" smtClean="0">
                <a:solidFill>
                  <a:schemeClr val="accent5">
                    <a:lumMod val="75000"/>
                  </a:schemeClr>
                </a:solidFill>
              </a:rPr>
              <a:t> </a:t>
            </a:r>
            <a:r>
              <a:rPr b="1" dirty="0" sz="1400" lang="en-US" u="sng" smtClean="0">
                <a:solidFill>
                  <a:schemeClr val="accent5">
                    <a:lumMod val="75000"/>
                  </a:schemeClr>
                </a:solidFill>
              </a:rPr>
              <a:t> </a:t>
            </a:r>
            <a:r>
              <a:rPr b="1" dirty="0" sz="1400" lang="en-US" u="sng" smtClean="0">
                <a:solidFill>
                  <a:schemeClr val="accent5">
                    <a:lumMod val="75000"/>
                  </a:schemeClr>
                </a:solidFill>
              </a:rPr>
              <a:t>&amp;</a:t>
            </a:r>
            <a:r>
              <a:rPr b="1" dirty="0" sz="1400" lang="en-US" u="sng" smtClean="0">
                <a:solidFill>
                  <a:schemeClr val="accent5">
                    <a:lumMod val="75000"/>
                  </a:schemeClr>
                </a:solidFill>
              </a:rPr>
              <a:t> </a:t>
            </a:r>
            <a:r>
              <a:rPr b="1" dirty="0" sz="1400" lang="en-US" u="sng" smtClean="0">
                <a:solidFill>
                  <a:schemeClr val="accent5">
                    <a:lumMod val="75000"/>
                  </a:schemeClr>
                </a:solidFill>
              </a:rPr>
              <a:t>v</a:t>
            </a:r>
            <a:r>
              <a:rPr b="1" dirty="0" sz="1400" lang="en-US" u="sng" smtClean="0">
                <a:solidFill>
                  <a:schemeClr val="accent5">
                    <a:lumMod val="75000"/>
                  </a:schemeClr>
                </a:solidFill>
              </a:rPr>
              <a:t>i</a:t>
            </a:r>
            <a:r>
              <a:rPr b="1" dirty="0" sz="1400" lang="en-US" u="sng" smtClean="0">
                <a:solidFill>
                  <a:schemeClr val="accent5">
                    <a:lumMod val="75000"/>
                  </a:schemeClr>
                </a:solidFill>
              </a:rPr>
              <a:t>s</a:t>
            </a:r>
            <a:r>
              <a:rPr b="1" dirty="0" sz="1400" lang="en-US" u="sng" smtClean="0">
                <a:solidFill>
                  <a:schemeClr val="accent5">
                    <a:lumMod val="75000"/>
                  </a:schemeClr>
                </a:solidFill>
              </a:rPr>
              <a:t>i</a:t>
            </a:r>
            <a:r>
              <a:rPr b="1" dirty="0" sz="1400" lang="en-US" u="sng" smtClean="0">
                <a:solidFill>
                  <a:schemeClr val="accent5">
                    <a:lumMod val="75000"/>
                  </a:schemeClr>
                </a:solidFill>
              </a:rPr>
              <a:t>o</a:t>
            </a:r>
            <a:r>
              <a:rPr b="1" dirty="0" sz="1400" lang="en-US" u="sng" smtClean="0">
                <a:solidFill>
                  <a:schemeClr val="accent5">
                    <a:lumMod val="75000"/>
                  </a:schemeClr>
                </a:solidFill>
              </a:rPr>
              <a:t>n </a:t>
            </a:r>
            <a:r>
              <a:rPr b="1" dirty="0" sz="1400" lang="en-US" u="sng" smtClean="0">
                <a:solidFill>
                  <a:schemeClr val="accent5">
                    <a:lumMod val="75000"/>
                  </a:schemeClr>
                </a:solidFill>
              </a:rPr>
              <a:t>:</a:t>
            </a:r>
            <a:r>
              <a:rPr b="1" dirty="0" sz="1400" lang="en-US" u="sng" smtClean="0">
                <a:solidFill>
                  <a:schemeClr val="accent5">
                    <a:lumMod val="75000"/>
                  </a:schemeClr>
                </a:solidFill>
              </a:rPr>
              <a:t> </a:t>
            </a:r>
            <a:r>
              <a:rPr b="1" dirty="0" sz="1400" lang="en-US" u="sng" smtClean="0">
                <a:solidFill>
                  <a:schemeClr val="accent5">
                    <a:lumMod val="75000"/>
                  </a:schemeClr>
                </a:solidFill>
              </a:rPr>
              <a:t> </a:t>
            </a:r>
            <a:r>
              <a:rPr b="1" dirty="0" sz="1400" lang="en-US" u="none" smtClean="0">
                <a:solidFill>
                  <a:srgbClr val="000000"/>
                </a:solidFill>
              </a:rPr>
              <a:t>P</a:t>
            </a:r>
            <a:r>
              <a:rPr b="1" dirty="0" sz="1400" lang="en-US" u="none" smtClean="0">
                <a:solidFill>
                  <a:srgbClr val="000000"/>
                </a:solidFill>
              </a:rPr>
              <a:t>a</a:t>
            </a:r>
            <a:r>
              <a:rPr b="1" dirty="0" sz="1400" lang="en-US" u="none" smtClean="0">
                <a:solidFill>
                  <a:srgbClr val="000000"/>
                </a:solidFill>
              </a:rPr>
              <a:t>r</a:t>
            </a:r>
            <a:r>
              <a:rPr b="1" dirty="0" sz="1400" lang="en-US" u="none" smtClean="0">
                <a:solidFill>
                  <a:srgbClr val="000000"/>
                </a:solidFill>
              </a:rPr>
              <a:t>a</a:t>
            </a:r>
            <a:r>
              <a:rPr b="1" dirty="0" sz="1400" lang="en-US" u="none" smtClean="0">
                <a:solidFill>
                  <a:srgbClr val="000000"/>
                </a:solidFill>
              </a:rPr>
              <a:t>g</a:t>
            </a:r>
            <a:r>
              <a:rPr b="1" dirty="0" sz="1400" lang="en-US" u="none" smtClean="0">
                <a:solidFill>
                  <a:srgbClr val="000000"/>
                </a:solidFill>
              </a:rPr>
              <a:t>o</a:t>
            </a:r>
            <a:r>
              <a:rPr b="1" dirty="0" sz="1400" lang="en-US" u="none" smtClean="0">
                <a:solidFill>
                  <a:srgbClr val="000000"/>
                </a:solidFill>
              </a:rPr>
              <a:t>n</a:t>
            </a:r>
            <a:r>
              <a:rPr b="1" dirty="0" sz="1400" lang="en-US" u="none" smtClean="0">
                <a:solidFill>
                  <a:srgbClr val="000000"/>
                </a:solidFill>
              </a:rPr>
              <a:t> </a:t>
            </a:r>
            <a:r>
              <a:rPr b="1" dirty="0" sz="1400" lang="en-US" u="none" smtClean="0">
                <a:solidFill>
                  <a:srgbClr val="000000"/>
                </a:solidFill>
              </a:rPr>
              <a:t> </a:t>
            </a:r>
            <a:r>
              <a:rPr b="1" dirty="0" sz="1400" lang="en-US" u="none" smtClean="0">
                <a:solidFill>
                  <a:srgbClr val="000000"/>
                </a:solidFill>
              </a:rPr>
              <a:t>m</a:t>
            </a:r>
            <a:r>
              <a:rPr b="1" dirty="0" sz="1400" lang="en-US" u="none" smtClean="0">
                <a:solidFill>
                  <a:srgbClr val="000000"/>
                </a:solidFill>
              </a:rPr>
              <a:t>i</a:t>
            </a:r>
            <a:r>
              <a:rPr b="1" dirty="0" sz="1400" lang="en-US" u="none" smtClean="0">
                <a:solidFill>
                  <a:srgbClr val="000000"/>
                </a:solidFill>
              </a:rPr>
              <a:t>s</a:t>
            </a:r>
            <a:r>
              <a:rPr b="1" dirty="0" sz="1400" lang="en-US" u="none" smtClean="0">
                <a:solidFill>
                  <a:srgbClr val="000000"/>
                </a:solidFill>
              </a:rPr>
              <a:t>s</a:t>
            </a:r>
            <a:r>
              <a:rPr b="1" dirty="0" sz="1400" lang="en-US" u="none" smtClean="0">
                <a:solidFill>
                  <a:srgbClr val="000000"/>
                </a:solidFill>
              </a:rPr>
              <a:t>i</a:t>
            </a:r>
            <a:r>
              <a:rPr b="1" dirty="0" sz="1400" lang="en-US" u="none" smtClean="0">
                <a:solidFill>
                  <a:srgbClr val="000000"/>
                </a:solidFill>
              </a:rPr>
              <a:t>o</a:t>
            </a:r>
            <a:r>
              <a:rPr b="1" dirty="0" sz="1400" lang="en-US" u="none" smtClean="0">
                <a:solidFill>
                  <a:srgbClr val="000000"/>
                </a:solidFill>
              </a:rPr>
              <a:t>n </a:t>
            </a:r>
            <a:r>
              <a:rPr b="1" dirty="0" sz="1400" lang="en-US" u="none" smtClean="0">
                <a:solidFill>
                  <a:srgbClr val="000000"/>
                </a:solidFill>
              </a:rPr>
              <a:t>i</a:t>
            </a:r>
            <a:r>
              <a:rPr b="1" dirty="0" sz="1400" lang="en-US" u="none" smtClean="0">
                <a:solidFill>
                  <a:srgbClr val="000000"/>
                </a:solidFill>
              </a:rPr>
              <a:t>s</a:t>
            </a:r>
            <a:r>
              <a:rPr b="1" dirty="0" sz="1400" lang="en-US" u="none" smtClean="0">
                <a:solidFill>
                  <a:srgbClr val="000000"/>
                </a:solidFill>
              </a:rPr>
              <a:t> </a:t>
            </a:r>
            <a:r>
              <a:rPr b="1" dirty="0" sz="1400" lang="en-US" u="none" smtClean="0">
                <a:solidFill>
                  <a:srgbClr val="000000"/>
                </a:solidFill>
              </a:rPr>
              <a:t>t</a:t>
            </a:r>
            <a:r>
              <a:rPr b="1" dirty="0" sz="1400" lang="en-US" u="none" smtClean="0">
                <a:solidFill>
                  <a:srgbClr val="000000"/>
                </a:solidFill>
              </a:rPr>
              <a:t>o</a:t>
            </a:r>
            <a:r>
              <a:rPr b="1" dirty="0" sz="1400" lang="en-US" u="none" smtClean="0">
                <a:solidFill>
                  <a:srgbClr val="000000"/>
                </a:solidFill>
              </a:rPr>
              <a:t> </a:t>
            </a:r>
            <a:r>
              <a:rPr b="1" dirty="0" sz="1400" lang="en-US" u="none" smtClean="0">
                <a:solidFill>
                  <a:srgbClr val="000000"/>
                </a:solidFill>
              </a:rPr>
              <a:t>d</a:t>
            </a:r>
            <a:r>
              <a:rPr b="1" dirty="0" sz="1400" lang="en-US" u="none" smtClean="0">
                <a:solidFill>
                  <a:srgbClr val="000000"/>
                </a:solidFill>
              </a:rPr>
              <a:t>e</a:t>
            </a:r>
            <a:r>
              <a:rPr b="1" dirty="0" sz="1400" lang="en-US" u="none" smtClean="0">
                <a:solidFill>
                  <a:srgbClr val="000000"/>
                </a:solidFill>
              </a:rPr>
              <a:t>l</a:t>
            </a:r>
            <a:r>
              <a:rPr b="1" dirty="0" sz="1400" lang="en-US" u="none" smtClean="0">
                <a:solidFill>
                  <a:srgbClr val="000000"/>
                </a:solidFill>
              </a:rPr>
              <a:t>i</a:t>
            </a:r>
            <a:r>
              <a:rPr b="1" dirty="0" sz="1400" lang="en-US" u="none" smtClean="0">
                <a:solidFill>
                  <a:srgbClr val="000000"/>
                </a:solidFill>
              </a:rPr>
              <a:t>v</a:t>
            </a:r>
            <a:r>
              <a:rPr b="1" dirty="0" sz="1400" lang="en-US" u="none" smtClean="0">
                <a:solidFill>
                  <a:srgbClr val="000000"/>
                </a:solidFill>
              </a:rPr>
              <a:t>er </a:t>
            </a:r>
            <a:r>
              <a:rPr b="1" dirty="0" sz="1400" lang="en-US" u="none" smtClean="0">
                <a:solidFill>
                  <a:srgbClr val="000000"/>
                </a:solidFill>
              </a:rPr>
              <a:t>b</a:t>
            </a:r>
            <a:r>
              <a:rPr b="1" dirty="0" sz="1400" lang="en-US" u="none" smtClean="0">
                <a:solidFill>
                  <a:srgbClr val="000000"/>
                </a:solidFill>
              </a:rPr>
              <a:t>e</a:t>
            </a:r>
            <a:r>
              <a:rPr b="1" dirty="0" sz="1400" lang="en-US" u="none" smtClean="0">
                <a:solidFill>
                  <a:srgbClr val="000000"/>
                </a:solidFill>
              </a:rPr>
              <a:t>t</a:t>
            </a:r>
            <a:r>
              <a:rPr b="1" dirty="0" sz="1400" lang="en-US" u="none" smtClean="0">
                <a:solidFill>
                  <a:srgbClr val="000000"/>
                </a:solidFill>
              </a:rPr>
              <a:t>t</a:t>
            </a:r>
            <a:r>
              <a:rPr b="1" dirty="0" sz="1400" lang="en-US" u="none" smtClean="0">
                <a:solidFill>
                  <a:srgbClr val="000000"/>
                </a:solidFill>
              </a:rPr>
              <a:t>er </a:t>
            </a:r>
            <a:r>
              <a:rPr b="1" dirty="0" sz="1400" lang="en-US" u="none" smtClean="0">
                <a:solidFill>
                  <a:srgbClr val="000000"/>
                </a:solidFill>
              </a:rPr>
              <a:t>b</a:t>
            </a:r>
            <a:r>
              <a:rPr b="1" dirty="0" sz="1400" lang="en-US" u="none" smtClean="0">
                <a:solidFill>
                  <a:srgbClr val="000000"/>
                </a:solidFill>
              </a:rPr>
              <a:t>u</a:t>
            </a:r>
            <a:r>
              <a:rPr b="1" dirty="0" sz="1400" lang="en-US" u="none" smtClean="0">
                <a:solidFill>
                  <a:srgbClr val="000000"/>
                </a:solidFill>
              </a:rPr>
              <a:t>s</a:t>
            </a:r>
            <a:r>
              <a:rPr b="1" dirty="0" sz="1400" lang="en-US" u="none" smtClean="0">
                <a:solidFill>
                  <a:srgbClr val="000000"/>
                </a:solidFill>
              </a:rPr>
              <a:t>iness </a:t>
            </a:r>
            <a:r>
              <a:rPr b="1" dirty="0" sz="1400" lang="en-US" u="none" smtClean="0">
                <a:solidFill>
                  <a:srgbClr val="000000"/>
                </a:solidFill>
              </a:rPr>
              <a:t>o</a:t>
            </a:r>
            <a:r>
              <a:rPr b="1" dirty="0" sz="1400" lang="en-US" u="none" smtClean="0">
                <a:solidFill>
                  <a:srgbClr val="000000"/>
                </a:solidFill>
              </a:rPr>
              <a:t>u</a:t>
            </a:r>
            <a:r>
              <a:rPr b="1" dirty="0" sz="1400" lang="en-US" u="none" smtClean="0">
                <a:solidFill>
                  <a:srgbClr val="000000"/>
                </a:solidFill>
              </a:rPr>
              <a:t>t</a:t>
            </a:r>
            <a:r>
              <a:rPr b="1" dirty="0" sz="1400" lang="en-US" u="none" smtClean="0">
                <a:solidFill>
                  <a:srgbClr val="000000"/>
                </a:solidFill>
              </a:rPr>
              <a:t>c</a:t>
            </a:r>
            <a:r>
              <a:rPr b="1" dirty="0" sz="1400" lang="en-US" u="none" smtClean="0">
                <a:solidFill>
                  <a:srgbClr val="000000"/>
                </a:solidFill>
              </a:rPr>
              <a:t>o</a:t>
            </a:r>
            <a:r>
              <a:rPr b="1" dirty="0" sz="1400" lang="en-US" u="none" smtClean="0">
                <a:solidFill>
                  <a:srgbClr val="000000"/>
                </a:solidFill>
              </a:rPr>
              <a:t>m</a:t>
            </a:r>
            <a:r>
              <a:rPr b="1" dirty="0" sz="1400" lang="en-US" u="none" smtClean="0">
                <a:solidFill>
                  <a:srgbClr val="000000"/>
                </a:solidFill>
              </a:rPr>
              <a:t>es </a:t>
            </a:r>
            <a:r>
              <a:rPr b="1" dirty="0" sz="1400" lang="en-US" u="none" smtClean="0">
                <a:solidFill>
                  <a:srgbClr val="000000"/>
                </a:solidFill>
              </a:rPr>
              <a:t>a</a:t>
            </a:r>
            <a:r>
              <a:rPr b="1" dirty="0" sz="1400" lang="en-US" u="none" smtClean="0">
                <a:solidFill>
                  <a:srgbClr val="000000"/>
                </a:solidFill>
              </a:rPr>
              <a:t>n</a:t>
            </a:r>
            <a:r>
              <a:rPr b="1" dirty="0" sz="1400" lang="en-US" u="none" smtClean="0">
                <a:solidFill>
                  <a:srgbClr val="000000"/>
                </a:solidFill>
              </a:rPr>
              <a:t>d</a:t>
            </a:r>
            <a:r>
              <a:rPr b="1" dirty="0" sz="1400" lang="en-US" u="none" smtClean="0">
                <a:solidFill>
                  <a:srgbClr val="000000"/>
                </a:solidFill>
              </a:rPr>
              <a:t> </a:t>
            </a:r>
            <a:r>
              <a:rPr b="1" dirty="0" sz="1400" lang="en-US" u="none" smtClean="0">
                <a:solidFill>
                  <a:srgbClr val="000000"/>
                </a:solidFill>
              </a:rPr>
              <a:t>b</a:t>
            </a:r>
            <a:r>
              <a:rPr b="1" dirty="0" sz="1400" lang="en-US" u="none" smtClean="0">
                <a:solidFill>
                  <a:srgbClr val="000000"/>
                </a:solidFill>
              </a:rPr>
              <a:t>e</a:t>
            </a:r>
            <a:r>
              <a:rPr b="1" dirty="0" sz="1400" lang="en-US" u="none" smtClean="0">
                <a:solidFill>
                  <a:srgbClr val="000000"/>
                </a:solidFill>
              </a:rPr>
              <a:t>c</a:t>
            </a:r>
            <a:r>
              <a:rPr b="1" dirty="0" sz="1400" lang="en-US" u="none" smtClean="0">
                <a:solidFill>
                  <a:srgbClr val="000000"/>
                </a:solidFill>
              </a:rPr>
              <a:t>ome </a:t>
            </a:r>
            <a:r>
              <a:rPr b="1" dirty="0" sz="1400" lang="en-US" u="none" smtClean="0">
                <a:solidFill>
                  <a:srgbClr val="000000"/>
                </a:solidFill>
              </a:rPr>
              <a:t>a</a:t>
            </a:r>
            <a:r>
              <a:rPr b="1" dirty="0" sz="1400" lang="en-US" u="none" smtClean="0">
                <a:solidFill>
                  <a:srgbClr val="000000"/>
                </a:solidFill>
              </a:rPr>
              <a:t> </a:t>
            </a:r>
            <a:r>
              <a:rPr b="1" dirty="0" sz="1400" lang="en-US" u="none" smtClean="0">
                <a:solidFill>
                  <a:srgbClr val="000000"/>
                </a:solidFill>
              </a:rPr>
              <a:t>t</a:t>
            </a:r>
            <a:r>
              <a:rPr b="1" dirty="0" sz="1400" lang="en-US" u="none" smtClean="0">
                <a:solidFill>
                  <a:srgbClr val="000000"/>
                </a:solidFill>
              </a:rPr>
              <a:t>r</a:t>
            </a:r>
            <a:r>
              <a:rPr b="1" dirty="0" sz="1400" lang="en-US" u="none" smtClean="0">
                <a:solidFill>
                  <a:srgbClr val="000000"/>
                </a:solidFill>
              </a:rPr>
              <a:t>u</a:t>
            </a:r>
            <a:r>
              <a:rPr b="1" dirty="0" sz="1400" lang="en-US" u="none" smtClean="0">
                <a:solidFill>
                  <a:srgbClr val="000000"/>
                </a:solidFill>
              </a:rPr>
              <a:t>s</a:t>
            </a:r>
            <a:r>
              <a:rPr b="1" dirty="0" sz="1400" lang="en-US" u="none" smtClean="0">
                <a:solidFill>
                  <a:srgbClr val="000000"/>
                </a:solidFill>
              </a:rPr>
              <a:t>t</a:t>
            </a:r>
            <a:r>
              <a:rPr b="1" dirty="0" sz="1400" lang="en-US" u="none" smtClean="0">
                <a:solidFill>
                  <a:srgbClr val="000000"/>
                </a:solidFill>
              </a:rPr>
              <a:t>ed </a:t>
            </a:r>
            <a:r>
              <a:rPr b="1" dirty="0" sz="1400" lang="en-US" u="none" smtClean="0">
                <a:solidFill>
                  <a:srgbClr val="000000"/>
                </a:solidFill>
              </a:rPr>
              <a:t>p</a:t>
            </a:r>
            <a:r>
              <a:rPr b="1" dirty="0" sz="1400" lang="en-US" u="none" smtClean="0">
                <a:solidFill>
                  <a:srgbClr val="000000"/>
                </a:solidFill>
              </a:rPr>
              <a:t>a</a:t>
            </a:r>
            <a:r>
              <a:rPr b="1" dirty="0" sz="1400" lang="en-US" u="none" smtClean="0">
                <a:solidFill>
                  <a:srgbClr val="000000"/>
                </a:solidFill>
              </a:rPr>
              <a:t>r</a:t>
            </a:r>
            <a:r>
              <a:rPr b="1" dirty="0" sz="1400" lang="en-US" u="none" smtClean="0">
                <a:solidFill>
                  <a:srgbClr val="000000"/>
                </a:solidFill>
              </a:rPr>
              <a:t>t</a:t>
            </a:r>
            <a:r>
              <a:rPr b="1" dirty="0" sz="1400" lang="en-US" u="none" smtClean="0">
                <a:solidFill>
                  <a:srgbClr val="000000"/>
                </a:solidFill>
              </a:rPr>
              <a:t>n</a:t>
            </a:r>
            <a:r>
              <a:rPr b="1" dirty="0" sz="1400" lang="en-US" u="none" smtClean="0">
                <a:solidFill>
                  <a:srgbClr val="000000"/>
                </a:solidFill>
              </a:rPr>
              <a:t>er </a:t>
            </a:r>
            <a:r>
              <a:rPr b="1" dirty="0" sz="1400" lang="en-US" u="none" smtClean="0">
                <a:solidFill>
                  <a:srgbClr val="000000"/>
                </a:solidFill>
              </a:rPr>
              <a:t>t</a:t>
            </a:r>
            <a:r>
              <a:rPr b="1" dirty="0" sz="1400" lang="en-US" u="none" smtClean="0">
                <a:solidFill>
                  <a:srgbClr val="000000"/>
                </a:solidFill>
              </a:rPr>
              <a:t>o</a:t>
            </a:r>
            <a:r>
              <a:rPr b="1" dirty="0" sz="1400" lang="en-US" u="none" smtClean="0">
                <a:solidFill>
                  <a:srgbClr val="000000"/>
                </a:solidFill>
              </a:rPr>
              <a:t> </a:t>
            </a:r>
            <a:r>
              <a:rPr b="1" dirty="0" sz="1400" lang="en-US" u="none" smtClean="0">
                <a:solidFill>
                  <a:srgbClr val="000000"/>
                </a:solidFill>
              </a:rPr>
              <a:t>o</a:t>
            </a:r>
            <a:r>
              <a:rPr b="1" dirty="0" sz="1400" lang="en-US" u="none" smtClean="0">
                <a:solidFill>
                  <a:srgbClr val="000000"/>
                </a:solidFill>
              </a:rPr>
              <a:t>u</a:t>
            </a:r>
            <a:r>
              <a:rPr b="1" dirty="0" sz="1400" lang="en-US" u="none" smtClean="0">
                <a:solidFill>
                  <a:srgbClr val="000000"/>
                </a:solidFill>
              </a:rPr>
              <a:t>r</a:t>
            </a:r>
            <a:r>
              <a:rPr b="1" dirty="0" sz="1400" lang="en-US" u="none" smtClean="0">
                <a:solidFill>
                  <a:srgbClr val="000000"/>
                </a:solidFill>
              </a:rPr>
              <a:t> </a:t>
            </a:r>
            <a:r>
              <a:rPr b="1" dirty="0" sz="1400" lang="en-US" u="none" smtClean="0">
                <a:solidFill>
                  <a:srgbClr val="000000"/>
                </a:solidFill>
              </a:rPr>
              <a:t>c</a:t>
            </a:r>
            <a:r>
              <a:rPr b="1" dirty="0" sz="1400" lang="en-US" u="none" smtClean="0">
                <a:solidFill>
                  <a:srgbClr val="000000"/>
                </a:solidFill>
              </a:rPr>
              <a:t>l</a:t>
            </a:r>
            <a:r>
              <a:rPr b="1" dirty="0" sz="1400" lang="en-US" u="none" smtClean="0">
                <a:solidFill>
                  <a:srgbClr val="000000"/>
                </a:solidFill>
              </a:rPr>
              <a:t>i</a:t>
            </a:r>
            <a:r>
              <a:rPr b="1" dirty="0" sz="1400" lang="en-US" u="none" smtClean="0">
                <a:solidFill>
                  <a:srgbClr val="000000"/>
                </a:solidFill>
              </a:rPr>
              <a:t>ents </a:t>
            </a:r>
            <a:r>
              <a:rPr b="1" dirty="0" sz="1400" lang="en-US" u="none" smtClean="0">
                <a:solidFill>
                  <a:srgbClr val="000000"/>
                </a:solidFill>
              </a:rPr>
              <a:t>b</a:t>
            </a:r>
            <a:r>
              <a:rPr b="1" dirty="0" sz="1400" lang="en-US" u="none" smtClean="0">
                <a:solidFill>
                  <a:srgbClr val="000000"/>
                </a:solidFill>
              </a:rPr>
              <a:t>y</a:t>
            </a:r>
            <a:r>
              <a:rPr b="1" dirty="0" sz="1400" lang="en-US" u="none" smtClean="0">
                <a:solidFill>
                  <a:srgbClr val="000000"/>
                </a:solidFill>
              </a:rPr>
              <a:t> </a:t>
            </a:r>
            <a:r>
              <a:rPr b="1" dirty="0" sz="1400" lang="en-US" u="none" smtClean="0">
                <a:solidFill>
                  <a:srgbClr val="000000"/>
                </a:solidFill>
              </a:rPr>
              <a:t>p</a:t>
            </a:r>
            <a:r>
              <a:rPr b="1" dirty="0" sz="1400" lang="en-US" u="none" smtClean="0">
                <a:solidFill>
                  <a:srgbClr val="000000"/>
                </a:solidFill>
              </a:rPr>
              <a:t>r</a:t>
            </a:r>
            <a:r>
              <a:rPr b="1" dirty="0" sz="1400" lang="en-US" u="none" smtClean="0">
                <a:solidFill>
                  <a:srgbClr val="000000"/>
                </a:solidFill>
              </a:rPr>
              <a:t>o</a:t>
            </a:r>
            <a:r>
              <a:rPr b="1" dirty="0" sz="1400" lang="en-US" u="none" smtClean="0">
                <a:solidFill>
                  <a:srgbClr val="000000"/>
                </a:solidFill>
              </a:rPr>
              <a:t>viding </a:t>
            </a:r>
            <a:r>
              <a:rPr b="1" dirty="0" sz="1400" lang="en-US" u="none" smtClean="0">
                <a:solidFill>
                  <a:srgbClr val="000000"/>
                </a:solidFill>
              </a:rPr>
              <a:t>v</a:t>
            </a:r>
            <a:r>
              <a:rPr b="1" dirty="0" sz="1400" lang="en-US" u="none" smtClean="0">
                <a:solidFill>
                  <a:srgbClr val="000000"/>
                </a:solidFill>
              </a:rPr>
              <a:t>a</a:t>
            </a:r>
            <a:r>
              <a:rPr b="1" dirty="0" sz="1400" lang="en-US" u="none" smtClean="0">
                <a:solidFill>
                  <a:srgbClr val="000000"/>
                </a:solidFill>
              </a:rPr>
              <a:t>l</a:t>
            </a:r>
            <a:r>
              <a:rPr b="1" dirty="0" sz="1400" lang="en-US" u="none" smtClean="0">
                <a:solidFill>
                  <a:srgbClr val="000000"/>
                </a:solidFill>
              </a:rPr>
              <a:t>u</a:t>
            </a:r>
            <a:r>
              <a:rPr b="1" dirty="0" sz="1400" lang="en-US" u="none" smtClean="0">
                <a:solidFill>
                  <a:srgbClr val="000000"/>
                </a:solidFill>
              </a:rPr>
              <a:t>able </a:t>
            </a:r>
            <a:r>
              <a:rPr b="1" dirty="0" sz="1400" lang="en-US" u="none" smtClean="0">
                <a:solidFill>
                  <a:srgbClr val="000000"/>
                </a:solidFill>
              </a:rPr>
              <a:t>c</a:t>
            </a:r>
            <a:r>
              <a:rPr b="1" dirty="0" sz="1400" lang="en-US" u="none" smtClean="0">
                <a:solidFill>
                  <a:srgbClr val="000000"/>
                </a:solidFill>
              </a:rPr>
              <a:t>o</a:t>
            </a:r>
            <a:r>
              <a:rPr b="1" dirty="0" sz="1400" lang="en-US" u="none" smtClean="0">
                <a:solidFill>
                  <a:srgbClr val="000000"/>
                </a:solidFill>
              </a:rPr>
              <a:t>n</a:t>
            </a:r>
            <a:r>
              <a:rPr b="1" dirty="0" sz="1400" lang="en-US" u="none" smtClean="0">
                <a:solidFill>
                  <a:srgbClr val="000000"/>
                </a:solidFill>
              </a:rPr>
              <a:t>s</a:t>
            </a:r>
            <a:r>
              <a:rPr b="1" dirty="0" sz="1400" lang="en-US" u="none" smtClean="0">
                <a:solidFill>
                  <a:srgbClr val="000000"/>
                </a:solidFill>
              </a:rPr>
              <a:t>u</a:t>
            </a:r>
            <a:r>
              <a:rPr b="1" dirty="0" sz="1400" lang="en-US" u="none" smtClean="0">
                <a:solidFill>
                  <a:srgbClr val="000000"/>
                </a:solidFill>
              </a:rPr>
              <a:t>l</a:t>
            </a:r>
            <a:r>
              <a:rPr b="1" dirty="0" sz="1400" lang="en-US" u="none" smtClean="0">
                <a:solidFill>
                  <a:srgbClr val="000000"/>
                </a:solidFill>
              </a:rPr>
              <a:t>t</a:t>
            </a:r>
            <a:r>
              <a:rPr b="1" dirty="0" sz="1400" lang="en-US" u="none" smtClean="0">
                <a:solidFill>
                  <a:srgbClr val="000000"/>
                </a:solidFill>
              </a:rPr>
              <a:t>i</a:t>
            </a:r>
            <a:r>
              <a:rPr b="1" dirty="0" sz="1400" lang="en-US" u="none" smtClean="0">
                <a:solidFill>
                  <a:srgbClr val="000000"/>
                </a:solidFill>
              </a:rPr>
              <a:t>n</a:t>
            </a:r>
            <a:r>
              <a:rPr b="1" dirty="0" sz="1400" lang="en-US" u="none" smtClean="0">
                <a:solidFill>
                  <a:srgbClr val="000000"/>
                </a:solidFill>
              </a:rPr>
              <a:t>g </a:t>
            </a:r>
            <a:r>
              <a:rPr b="1" dirty="0" sz="1400" lang="en-US" u="none" smtClean="0">
                <a:solidFill>
                  <a:srgbClr val="000000"/>
                </a:solidFill>
              </a:rPr>
              <a:t>s</a:t>
            </a:r>
            <a:r>
              <a:rPr b="1" dirty="0" sz="1400" lang="en-US" u="none" smtClean="0">
                <a:solidFill>
                  <a:srgbClr val="000000"/>
                </a:solidFill>
              </a:rPr>
              <a:t>e</a:t>
            </a:r>
            <a:r>
              <a:rPr b="1" dirty="0" sz="1400" lang="en-US" u="none" smtClean="0">
                <a:solidFill>
                  <a:srgbClr val="000000"/>
                </a:solidFill>
              </a:rPr>
              <a:t>r</a:t>
            </a:r>
            <a:r>
              <a:rPr b="1" dirty="0" sz="1400" lang="en-US" u="none" smtClean="0">
                <a:solidFill>
                  <a:srgbClr val="000000"/>
                </a:solidFill>
              </a:rPr>
              <a:t>v</a:t>
            </a:r>
            <a:r>
              <a:rPr b="1" dirty="0" sz="1400" lang="en-US" u="none" smtClean="0">
                <a:solidFill>
                  <a:srgbClr val="000000"/>
                </a:solidFill>
              </a:rPr>
              <a:t>i</a:t>
            </a:r>
            <a:r>
              <a:rPr b="1" dirty="0" sz="1400" lang="en-US" u="none" smtClean="0">
                <a:solidFill>
                  <a:srgbClr val="000000"/>
                </a:solidFill>
              </a:rPr>
              <a:t>c</a:t>
            </a:r>
            <a:r>
              <a:rPr b="1" dirty="0" sz="1400" lang="en-US" u="none" smtClean="0">
                <a:solidFill>
                  <a:srgbClr val="000000"/>
                </a:solidFill>
              </a:rPr>
              <a:t>e</a:t>
            </a:r>
            <a:r>
              <a:rPr b="1" dirty="0" sz="1400" lang="en-US" u="none" smtClean="0">
                <a:solidFill>
                  <a:srgbClr val="000000"/>
                </a:solidFill>
              </a:rPr>
              <a:t>s</a:t>
            </a:r>
            <a:r>
              <a:rPr b="1" dirty="0" sz="1400" lang="en-US" u="none" smtClean="0">
                <a:solidFill>
                  <a:srgbClr val="000000"/>
                </a:solidFill>
              </a:rPr>
              <a:t>.</a:t>
            </a:r>
            <a:endParaRPr altLang="en-US" sz="1200" lang="zh-CN"/>
          </a:p>
          <a:p>
            <a:pPr algn="l" indent="0" lvl="0" marL="0" rtl="0">
              <a:spcBef>
                <a:spcPts val="0"/>
              </a:spcBef>
              <a:spcAft>
                <a:spcPts val="0"/>
              </a:spcAft>
              <a:buNone/>
            </a:pPr>
            <a:endParaRPr b="1" dirty="0" sz="1400" lang="en-GB" smtClean="0"/>
          </a:p>
          <a:p>
            <a:pPr algn="l" indent="0" lvl="0" marL="0" rtl="0">
              <a:spcBef>
                <a:spcPts val="0"/>
              </a:spcBef>
              <a:spcAft>
                <a:spcPts val="0"/>
              </a:spcAft>
              <a:buNone/>
            </a:pPr>
            <a:r>
              <a:rPr b="1" dirty="0" sz="1400" lang="en-GB" u="sng" smtClean="0">
                <a:solidFill>
                  <a:schemeClr val="accent1">
                    <a:lumMod val="75000"/>
                  </a:schemeClr>
                </a:solidFill>
              </a:rPr>
              <a:t>USP</a:t>
            </a:r>
            <a:r>
              <a:rPr dirty="0" sz="1400" lang="en-GB" u="sng" smtClean="0">
                <a:solidFill>
                  <a:schemeClr val="accent1">
                    <a:lumMod val="75000"/>
                  </a:schemeClr>
                </a:solidFill>
              </a:rPr>
              <a:t>(Unique selling propositions</a:t>
            </a:r>
            <a:r>
              <a:rPr dirty="0" sz="1600" lang="en-GB" u="sng" smtClean="0">
                <a:solidFill>
                  <a:schemeClr val="accent1">
                    <a:lumMod val="75000"/>
                  </a:schemeClr>
                </a:solidFill>
              </a:rPr>
              <a:t>):</a:t>
            </a:r>
            <a:r>
              <a:rPr b="1" dirty="0" sz="1600" lang="en-GB" u="sng" smtClean="0">
                <a:solidFill>
                  <a:schemeClr val="accent1">
                    <a:lumMod val="75000"/>
                  </a:schemeClr>
                </a:solidFill>
              </a:rPr>
              <a:t> </a:t>
            </a:r>
            <a:r>
              <a:rPr b="1" dirty="0" sz="1400" lang="en-US" u="sng" smtClean="0">
                <a:solidFill>
                  <a:schemeClr val="accent1">
                    <a:lumMod val="75000"/>
                  </a:schemeClr>
                </a:solidFill>
                <a:latin typeface="+mn-lt"/>
              </a:rPr>
              <a:t> </a:t>
            </a:r>
            <a:r>
              <a:rPr b="1" dirty="0" sz="1400" lang="en-US" u="none" smtClean="0">
                <a:solidFill>
                  <a:srgbClr val="000000"/>
                </a:solidFill>
                <a:latin typeface="+mn-lt"/>
              </a:rPr>
              <a:t>P</a:t>
            </a:r>
            <a:r>
              <a:rPr b="1" dirty="0" sz="1400" lang="en-US" u="none" smtClean="0">
                <a:solidFill>
                  <a:srgbClr val="000000"/>
                </a:solidFill>
                <a:latin typeface="+mn-lt"/>
              </a:rPr>
              <a:t>a</a:t>
            </a:r>
            <a:r>
              <a:rPr b="1" dirty="0" sz="1400" lang="en-US" u="none" smtClean="0">
                <a:solidFill>
                  <a:srgbClr val="000000"/>
                </a:solidFill>
                <a:latin typeface="+mn-lt"/>
              </a:rPr>
              <a:t>r</a:t>
            </a:r>
            <a:r>
              <a:rPr b="1" dirty="0" sz="1400" lang="en-US" u="none" smtClean="0">
                <a:solidFill>
                  <a:srgbClr val="000000"/>
                </a:solidFill>
                <a:latin typeface="+mn-lt"/>
              </a:rPr>
              <a:t>a</a:t>
            </a:r>
            <a:r>
              <a:rPr b="1" dirty="0" sz="1400" lang="en-US" u="none" smtClean="0">
                <a:solidFill>
                  <a:srgbClr val="000000"/>
                </a:solidFill>
                <a:latin typeface="+mn-lt"/>
              </a:rPr>
              <a:t>g</a:t>
            </a:r>
            <a:r>
              <a:rPr b="1" dirty="0" sz="1400" lang="en-US" u="none" smtClean="0">
                <a:solidFill>
                  <a:srgbClr val="000000"/>
                </a:solidFill>
                <a:latin typeface="+mn-lt"/>
              </a:rPr>
              <a:t>o</a:t>
            </a:r>
            <a:r>
              <a:rPr b="1" dirty="0" sz="1400" lang="en-US" u="none" smtClean="0">
                <a:solidFill>
                  <a:srgbClr val="000000"/>
                </a:solidFill>
                <a:latin typeface="+mn-lt"/>
              </a:rPr>
              <a:t>n </a:t>
            </a:r>
            <a:r>
              <a:rPr b="1" dirty="0" sz="1400" lang="en-US" u="none" smtClean="0">
                <a:solidFill>
                  <a:srgbClr val="000000"/>
                </a:solidFill>
                <a:latin typeface="+mn-lt"/>
              </a:rPr>
              <a:t>a</a:t>
            </a:r>
            <a:r>
              <a:rPr b="1" dirty="0" sz="1400" lang="en-US" u="none" smtClean="0">
                <a:solidFill>
                  <a:srgbClr val="000000"/>
                </a:solidFill>
                <a:latin typeface="+mn-lt"/>
              </a:rPr>
              <a:t>s</a:t>
            </a:r>
            <a:r>
              <a:rPr b="1" dirty="0" sz="1400" lang="en-US" u="none" smtClean="0">
                <a:solidFill>
                  <a:srgbClr val="000000"/>
                </a:solidFill>
                <a:latin typeface="+mn-lt"/>
              </a:rPr>
              <a:t>s</a:t>
            </a:r>
            <a:r>
              <a:rPr b="1" dirty="0" sz="1400" lang="en-US" u="none" smtClean="0">
                <a:solidFill>
                  <a:srgbClr val="000000"/>
                </a:solidFill>
                <a:latin typeface="+mn-lt"/>
              </a:rPr>
              <a:t>u</a:t>
            </a:r>
            <a:r>
              <a:rPr b="1" dirty="0" sz="1400" lang="en-US" u="none" smtClean="0">
                <a:solidFill>
                  <a:srgbClr val="000000"/>
                </a:solidFill>
                <a:latin typeface="+mn-lt"/>
              </a:rPr>
              <a:t>r</a:t>
            </a:r>
            <a:r>
              <a:rPr b="1" dirty="0" sz="1400" lang="en-US" u="none" smtClean="0">
                <a:solidFill>
                  <a:srgbClr val="000000"/>
                </a:solidFill>
                <a:latin typeface="+mn-lt"/>
              </a:rPr>
              <a:t>i</a:t>
            </a:r>
            <a:r>
              <a:rPr b="1" dirty="0" sz="1400" lang="en-US" u="none" smtClean="0">
                <a:solidFill>
                  <a:srgbClr val="000000"/>
                </a:solidFill>
                <a:latin typeface="+mn-lt"/>
              </a:rPr>
              <a:t>ng </a:t>
            </a:r>
            <a:r>
              <a:rPr b="1" dirty="0" sz="1400" lang="en-US" u="none" smtClean="0">
                <a:solidFill>
                  <a:srgbClr val="000000"/>
                </a:solidFill>
                <a:latin typeface="+mn-lt"/>
              </a:rPr>
              <a:t>d</a:t>
            </a:r>
            <a:r>
              <a:rPr b="1" dirty="0" sz="1400" lang="en-US" u="none" smtClean="0">
                <a:solidFill>
                  <a:srgbClr val="000000"/>
                </a:solidFill>
                <a:latin typeface="+mn-lt"/>
              </a:rPr>
              <a:t>u</a:t>
            </a:r>
            <a:r>
              <a:rPr b="1" dirty="0" sz="1400" lang="en-US" u="none" smtClean="0">
                <a:solidFill>
                  <a:srgbClr val="000000"/>
                </a:solidFill>
                <a:latin typeface="+mn-lt"/>
              </a:rPr>
              <a:t>r</a:t>
            </a:r>
            <a:r>
              <a:rPr b="1" dirty="0" sz="1400" lang="en-US" u="none" smtClean="0">
                <a:solidFill>
                  <a:srgbClr val="000000"/>
                </a:solidFill>
                <a:latin typeface="+mn-lt"/>
              </a:rPr>
              <a:t>a</a:t>
            </a:r>
            <a:r>
              <a:rPr b="1" dirty="0" sz="1400" lang="en-US" u="none" smtClean="0">
                <a:solidFill>
                  <a:srgbClr val="000000"/>
                </a:solidFill>
                <a:latin typeface="+mn-lt"/>
              </a:rPr>
              <a:t>b</a:t>
            </a:r>
            <a:r>
              <a:rPr b="1" dirty="0" sz="1400" lang="en-US" u="none" smtClean="0">
                <a:solidFill>
                  <a:srgbClr val="000000"/>
                </a:solidFill>
                <a:latin typeface="+mn-lt"/>
              </a:rPr>
              <a:t>i</a:t>
            </a:r>
            <a:r>
              <a:rPr b="1" dirty="0" sz="1400" lang="en-US" u="none" smtClean="0">
                <a:solidFill>
                  <a:srgbClr val="000000"/>
                </a:solidFill>
                <a:latin typeface="+mn-lt"/>
              </a:rPr>
              <a:t>l</a:t>
            </a:r>
            <a:r>
              <a:rPr b="1" dirty="0" sz="1400" lang="en-US" u="none" smtClean="0">
                <a:solidFill>
                  <a:srgbClr val="000000"/>
                </a:solidFill>
                <a:latin typeface="+mn-lt"/>
              </a:rPr>
              <a:t>ity</a:t>
            </a:r>
            <a:r>
              <a:rPr b="1" dirty="0" sz="1400" lang="en-US" u="none" smtClean="0">
                <a:solidFill>
                  <a:srgbClr val="000000"/>
                </a:solidFill>
                <a:latin typeface="+mn-lt"/>
              </a:rPr>
              <a:t>,</a:t>
            </a:r>
            <a:r>
              <a:rPr b="1" dirty="0" sz="1400" lang="en-US" u="none" smtClean="0">
                <a:solidFill>
                  <a:srgbClr val="000000"/>
                </a:solidFill>
                <a:latin typeface="+mn-lt"/>
              </a:rPr>
              <a:t> availability </a:t>
            </a:r>
            <a:r>
              <a:rPr b="1" dirty="0" sz="1400" lang="en-US" u="none" smtClean="0">
                <a:solidFill>
                  <a:srgbClr val="000000"/>
                </a:solidFill>
                <a:latin typeface="+mn-lt"/>
              </a:rPr>
              <a:t>a</a:t>
            </a:r>
            <a:r>
              <a:rPr b="1" dirty="0" sz="1400" lang="en-US" u="none" smtClean="0">
                <a:solidFill>
                  <a:srgbClr val="000000"/>
                </a:solidFill>
                <a:latin typeface="+mn-lt"/>
              </a:rPr>
              <a:t>n</a:t>
            </a:r>
            <a:r>
              <a:rPr b="1" dirty="0" sz="1400" lang="en-US" u="none" smtClean="0">
                <a:solidFill>
                  <a:srgbClr val="000000"/>
                </a:solidFill>
                <a:latin typeface="+mn-lt"/>
              </a:rPr>
              <a:t>d</a:t>
            </a:r>
            <a:r>
              <a:rPr b="1" dirty="0" sz="1400" lang="en-US" u="none" smtClean="0">
                <a:solidFill>
                  <a:srgbClr val="000000"/>
                </a:solidFill>
                <a:latin typeface="+mn-lt"/>
              </a:rPr>
              <a:t> </a:t>
            </a:r>
            <a:r>
              <a:rPr b="1" dirty="0" sz="1400" lang="en-US" u="none" smtClean="0">
                <a:solidFill>
                  <a:srgbClr val="000000"/>
                </a:solidFill>
                <a:latin typeface="+mn-lt"/>
              </a:rPr>
              <a:t>q</a:t>
            </a:r>
            <a:r>
              <a:rPr b="1" dirty="0" sz="1400" lang="en-US" u="none" smtClean="0">
                <a:solidFill>
                  <a:srgbClr val="000000"/>
                </a:solidFill>
                <a:latin typeface="+mn-lt"/>
              </a:rPr>
              <a:t>u</a:t>
            </a:r>
            <a:r>
              <a:rPr b="1" dirty="0" sz="1400" lang="en-US" u="none" smtClean="0">
                <a:solidFill>
                  <a:srgbClr val="000000"/>
                </a:solidFill>
                <a:latin typeface="+mn-lt"/>
              </a:rPr>
              <a:t>a</a:t>
            </a:r>
            <a:r>
              <a:rPr b="1" dirty="0" sz="1400" lang="en-US" u="none" smtClean="0">
                <a:solidFill>
                  <a:srgbClr val="000000"/>
                </a:solidFill>
                <a:latin typeface="+mn-lt"/>
              </a:rPr>
              <a:t>lity</a:t>
            </a:r>
            <a:r>
              <a:rPr b="1" dirty="0" sz="1400" lang="en-US" u="none" smtClean="0">
                <a:solidFill>
                  <a:srgbClr val="000000"/>
                </a:solidFill>
                <a:latin typeface="+mn-lt"/>
              </a:rPr>
              <a:t> </a:t>
            </a:r>
            <a:r>
              <a:rPr b="1" dirty="0" sz="1400" lang="en-US" u="none" smtClean="0">
                <a:solidFill>
                  <a:srgbClr val="000000"/>
                </a:solidFill>
                <a:latin typeface="+mn-lt"/>
              </a:rPr>
              <a:t>,</a:t>
            </a:r>
            <a:r>
              <a:rPr b="1" dirty="0" sz="1400" lang="en-US" u="none" smtClean="0">
                <a:solidFill>
                  <a:srgbClr val="000000"/>
                </a:solidFill>
                <a:latin typeface="+mn-lt"/>
              </a:rPr>
              <a:t>T</a:t>
            </a:r>
            <a:r>
              <a:rPr b="1" dirty="0" sz="1400" lang="en-US" u="none" smtClean="0">
                <a:solidFill>
                  <a:srgbClr val="000000"/>
                </a:solidFill>
                <a:latin typeface="+mn-lt"/>
              </a:rPr>
              <a:t>h</a:t>
            </a:r>
            <a:r>
              <a:rPr b="1" dirty="0" sz="1400" lang="en-US" u="none" smtClean="0">
                <a:solidFill>
                  <a:srgbClr val="000000"/>
                </a:solidFill>
                <a:latin typeface="+mn-lt"/>
              </a:rPr>
              <a:t>e</a:t>
            </a:r>
            <a:r>
              <a:rPr b="1" dirty="0" sz="1400" lang="en-US" u="none" smtClean="0">
                <a:solidFill>
                  <a:srgbClr val="000000"/>
                </a:solidFill>
                <a:latin typeface="+mn-lt"/>
              </a:rPr>
              <a:t> </a:t>
            </a:r>
            <a:r>
              <a:rPr b="1" dirty="0" sz="1400" lang="en-US" u="none" smtClean="0">
                <a:solidFill>
                  <a:srgbClr val="000000"/>
                </a:solidFill>
                <a:latin typeface="+mn-lt"/>
              </a:rPr>
              <a:t>b</a:t>
            </a:r>
            <a:r>
              <a:rPr b="1" dirty="0" sz="1400" lang="en-US" u="none" smtClean="0">
                <a:solidFill>
                  <a:srgbClr val="000000"/>
                </a:solidFill>
                <a:latin typeface="+mn-lt"/>
              </a:rPr>
              <a:t>r</a:t>
            </a:r>
            <a:r>
              <a:rPr b="1" dirty="0" sz="1400" lang="en-US" u="none" smtClean="0">
                <a:solidFill>
                  <a:srgbClr val="000000"/>
                </a:solidFill>
                <a:latin typeface="+mn-lt"/>
              </a:rPr>
              <a:t>a</a:t>
            </a:r>
            <a:r>
              <a:rPr b="1" dirty="0" sz="1400" lang="en-US" u="none" smtClean="0">
                <a:solidFill>
                  <a:srgbClr val="000000"/>
                </a:solidFill>
                <a:latin typeface="+mn-lt"/>
              </a:rPr>
              <a:t>n</a:t>
            </a:r>
            <a:r>
              <a:rPr b="1" dirty="0" sz="1400" lang="en-US" u="none" smtClean="0">
                <a:solidFill>
                  <a:srgbClr val="000000"/>
                </a:solidFill>
                <a:latin typeface="+mn-lt"/>
              </a:rPr>
              <a:t>d</a:t>
            </a:r>
            <a:r>
              <a:rPr b="1" dirty="0" sz="1400" lang="en-US" u="none" smtClean="0">
                <a:solidFill>
                  <a:srgbClr val="000000"/>
                </a:solidFill>
                <a:latin typeface="+mn-lt"/>
              </a:rPr>
              <a:t> </a:t>
            </a:r>
            <a:r>
              <a:rPr b="1" dirty="0" sz="1400" lang="en-US" u="none" smtClean="0">
                <a:solidFill>
                  <a:srgbClr val="000000"/>
                </a:solidFill>
                <a:latin typeface="+mn-lt"/>
              </a:rPr>
              <a:t>h</a:t>
            </a:r>
            <a:r>
              <a:rPr b="1" dirty="0" sz="1400" lang="en-US" u="none" smtClean="0">
                <a:solidFill>
                  <a:srgbClr val="000000"/>
                </a:solidFill>
                <a:latin typeface="+mn-lt"/>
              </a:rPr>
              <a:t>a</a:t>
            </a:r>
            <a:r>
              <a:rPr b="1" dirty="0" sz="1400" lang="en-US" u="none" smtClean="0">
                <a:solidFill>
                  <a:srgbClr val="000000"/>
                </a:solidFill>
                <a:latin typeface="+mn-lt"/>
              </a:rPr>
              <a:t>s</a:t>
            </a:r>
            <a:r>
              <a:rPr b="1" dirty="0" sz="1400" lang="en-US" u="none" smtClean="0">
                <a:solidFill>
                  <a:srgbClr val="000000"/>
                </a:solidFill>
                <a:latin typeface="+mn-lt"/>
              </a:rPr>
              <a:t> </a:t>
            </a:r>
            <a:r>
              <a:rPr b="1" dirty="0" sz="1400" lang="en-US" u="none" smtClean="0">
                <a:solidFill>
                  <a:srgbClr val="000000"/>
                </a:solidFill>
                <a:latin typeface="+mn-lt"/>
              </a:rPr>
              <a:t>c</a:t>
            </a:r>
            <a:r>
              <a:rPr b="1" dirty="0" sz="1400" lang="en-US" u="none" smtClean="0">
                <a:solidFill>
                  <a:srgbClr val="000000"/>
                </a:solidFill>
                <a:latin typeface="+mn-lt"/>
              </a:rPr>
              <a:t>r</a:t>
            </a:r>
            <a:r>
              <a:rPr b="1" dirty="0" sz="1400" lang="en-US" u="none" smtClean="0">
                <a:solidFill>
                  <a:srgbClr val="000000"/>
                </a:solidFill>
                <a:latin typeface="+mn-lt"/>
              </a:rPr>
              <a:t>e</a:t>
            </a:r>
            <a:r>
              <a:rPr b="1" dirty="0" sz="1400" lang="en-US" u="none" smtClean="0">
                <a:solidFill>
                  <a:srgbClr val="000000"/>
                </a:solidFill>
                <a:latin typeface="+mn-lt"/>
              </a:rPr>
              <a:t>a</a:t>
            </a:r>
            <a:r>
              <a:rPr b="1" dirty="0" sz="1400" lang="en-US" u="none" smtClean="0">
                <a:solidFill>
                  <a:srgbClr val="000000"/>
                </a:solidFill>
                <a:latin typeface="+mn-lt"/>
              </a:rPr>
              <a:t>t</a:t>
            </a:r>
            <a:r>
              <a:rPr b="1" dirty="0" sz="1400" lang="en-US" u="none" smtClean="0">
                <a:solidFill>
                  <a:srgbClr val="000000"/>
                </a:solidFill>
                <a:latin typeface="+mn-lt"/>
              </a:rPr>
              <a:t>e</a:t>
            </a:r>
            <a:r>
              <a:rPr b="1" dirty="0" sz="1400" lang="en-US" u="none" smtClean="0">
                <a:solidFill>
                  <a:srgbClr val="000000"/>
                </a:solidFill>
                <a:latin typeface="+mn-lt"/>
              </a:rPr>
              <a:t>d</a:t>
            </a:r>
            <a:r>
              <a:rPr b="1" dirty="0" sz="1400" lang="en-US" u="none" smtClean="0">
                <a:solidFill>
                  <a:srgbClr val="000000"/>
                </a:solidFill>
                <a:latin typeface="+mn-lt"/>
              </a:rPr>
              <a:t> </a:t>
            </a:r>
            <a:r>
              <a:rPr b="1" dirty="0" sz="1400" lang="en-US" u="none" smtClean="0">
                <a:solidFill>
                  <a:srgbClr val="000000"/>
                </a:solidFill>
                <a:latin typeface="+mn-lt"/>
              </a:rPr>
              <a:t>a</a:t>
            </a:r>
            <a:r>
              <a:rPr b="1" dirty="0" sz="1400" lang="en-US" u="none" smtClean="0">
                <a:solidFill>
                  <a:srgbClr val="000000"/>
                </a:solidFill>
                <a:latin typeface="+mn-lt"/>
              </a:rPr>
              <a:t> </a:t>
            </a:r>
            <a:r>
              <a:rPr b="1" dirty="0" sz="1400" lang="en-US" u="none" smtClean="0">
                <a:solidFill>
                  <a:srgbClr val="000000"/>
                </a:solidFill>
                <a:latin typeface="+mn-lt"/>
              </a:rPr>
              <a:t>w</a:t>
            </a:r>
            <a:r>
              <a:rPr b="1" dirty="0" sz="1400" lang="en-US" u="none" smtClean="0">
                <a:solidFill>
                  <a:srgbClr val="000000"/>
                </a:solidFill>
                <a:latin typeface="+mn-lt"/>
              </a:rPr>
              <a:t>i</a:t>
            </a:r>
            <a:r>
              <a:rPr b="1" dirty="0" sz="1400" lang="en-US" u="none" smtClean="0">
                <a:solidFill>
                  <a:srgbClr val="000000"/>
                </a:solidFill>
                <a:latin typeface="+mn-lt"/>
              </a:rPr>
              <a:t>d</a:t>
            </a:r>
            <a:r>
              <a:rPr b="1" dirty="0" sz="1400" lang="en-US" u="none" smtClean="0">
                <a:solidFill>
                  <a:srgbClr val="000000"/>
                </a:solidFill>
                <a:latin typeface="+mn-lt"/>
              </a:rPr>
              <a:t>e</a:t>
            </a:r>
            <a:r>
              <a:rPr b="1" dirty="0" sz="1400" lang="en-US" u="none" smtClean="0">
                <a:solidFill>
                  <a:srgbClr val="000000"/>
                </a:solidFill>
                <a:latin typeface="+mn-lt"/>
              </a:rPr>
              <a:t> </a:t>
            </a:r>
            <a:r>
              <a:rPr b="1" dirty="0" sz="1400" lang="en-US" u="none" smtClean="0">
                <a:solidFill>
                  <a:srgbClr val="000000"/>
                </a:solidFill>
                <a:latin typeface="+mn-lt"/>
              </a:rPr>
              <a:t>b</a:t>
            </a:r>
            <a:r>
              <a:rPr b="1" dirty="0" sz="1400" lang="en-US" u="none" smtClean="0">
                <a:solidFill>
                  <a:srgbClr val="000000"/>
                </a:solidFill>
                <a:latin typeface="+mn-lt"/>
              </a:rPr>
              <a:t>a</a:t>
            </a:r>
            <a:r>
              <a:rPr b="1" dirty="0" sz="1400" lang="en-US" u="none" smtClean="0">
                <a:solidFill>
                  <a:srgbClr val="000000"/>
                </a:solidFill>
                <a:latin typeface="+mn-lt"/>
              </a:rPr>
              <a:t>s</a:t>
            </a:r>
            <a:r>
              <a:rPr b="1" dirty="0" sz="1400" lang="en-US" u="none" smtClean="0">
                <a:solidFill>
                  <a:srgbClr val="000000"/>
                </a:solidFill>
                <a:latin typeface="+mn-lt"/>
              </a:rPr>
              <a:t>e</a:t>
            </a:r>
            <a:r>
              <a:rPr b="1" dirty="0" sz="1400" lang="en-US" u="none" smtClean="0">
                <a:solidFill>
                  <a:srgbClr val="000000"/>
                </a:solidFill>
                <a:latin typeface="+mn-lt"/>
              </a:rPr>
              <a:t> </a:t>
            </a:r>
            <a:r>
              <a:rPr b="1" dirty="0" sz="1400" lang="en-US" u="none" smtClean="0">
                <a:solidFill>
                  <a:srgbClr val="000000"/>
                </a:solidFill>
                <a:latin typeface="+mn-lt"/>
              </a:rPr>
              <a:t>o</a:t>
            </a:r>
            <a:r>
              <a:rPr b="1" dirty="0" sz="1400" lang="en-US" u="none" smtClean="0">
                <a:solidFill>
                  <a:srgbClr val="000000"/>
                </a:solidFill>
                <a:latin typeface="+mn-lt"/>
              </a:rPr>
              <a:t>f</a:t>
            </a:r>
            <a:r>
              <a:rPr b="1" dirty="0" sz="1400" lang="en-US" u="none" smtClean="0">
                <a:solidFill>
                  <a:srgbClr val="000000"/>
                </a:solidFill>
                <a:latin typeface="+mn-lt"/>
              </a:rPr>
              <a:t> </a:t>
            </a:r>
            <a:r>
              <a:rPr b="1" dirty="0" sz="1400" lang="en-US" u="none" smtClean="0">
                <a:solidFill>
                  <a:srgbClr val="000000"/>
                </a:solidFill>
                <a:latin typeface="+mn-lt"/>
              </a:rPr>
              <a:t>s</a:t>
            </a:r>
            <a:r>
              <a:rPr b="1" dirty="0" sz="1400" lang="en-US" u="none" smtClean="0">
                <a:solidFill>
                  <a:srgbClr val="000000"/>
                </a:solidFill>
                <a:latin typeface="+mn-lt"/>
              </a:rPr>
              <a:t>a</a:t>
            </a:r>
            <a:r>
              <a:rPr b="1" dirty="0" sz="1400" lang="en-US" u="none" smtClean="0">
                <a:solidFill>
                  <a:srgbClr val="000000"/>
                </a:solidFill>
                <a:latin typeface="+mn-lt"/>
              </a:rPr>
              <a:t>t</a:t>
            </a:r>
            <a:r>
              <a:rPr b="1" dirty="0" sz="1400" lang="en-US" u="none" smtClean="0">
                <a:solidFill>
                  <a:srgbClr val="000000"/>
                </a:solidFill>
                <a:latin typeface="+mn-lt"/>
              </a:rPr>
              <a:t>i</a:t>
            </a:r>
            <a:r>
              <a:rPr b="1" dirty="0" sz="1400" lang="en-US" u="none" smtClean="0">
                <a:solidFill>
                  <a:srgbClr val="000000"/>
                </a:solidFill>
                <a:latin typeface="+mn-lt"/>
              </a:rPr>
              <a:t>s</a:t>
            </a:r>
            <a:r>
              <a:rPr b="1" dirty="0" sz="1400" lang="en-US" u="none" smtClean="0">
                <a:solidFill>
                  <a:srgbClr val="000000"/>
                </a:solidFill>
                <a:latin typeface="+mn-lt"/>
              </a:rPr>
              <a:t>f</a:t>
            </a:r>
            <a:r>
              <a:rPr b="1" dirty="0" sz="1400" lang="en-US" u="none" smtClean="0">
                <a:solidFill>
                  <a:srgbClr val="000000"/>
                </a:solidFill>
                <a:latin typeface="+mn-lt"/>
              </a:rPr>
              <a:t>ied </a:t>
            </a:r>
            <a:r>
              <a:rPr b="1" dirty="0" sz="1400" lang="en-US" u="none" smtClean="0">
                <a:solidFill>
                  <a:srgbClr val="000000"/>
                </a:solidFill>
                <a:latin typeface="+mn-lt"/>
              </a:rPr>
              <a:t>c</a:t>
            </a:r>
            <a:r>
              <a:rPr b="1" dirty="0" sz="1400" lang="en-US" u="none" smtClean="0">
                <a:solidFill>
                  <a:srgbClr val="000000"/>
                </a:solidFill>
                <a:latin typeface="+mn-lt"/>
              </a:rPr>
              <a:t>u</a:t>
            </a:r>
            <a:r>
              <a:rPr b="1" dirty="0" sz="1400" lang="en-US" u="none" smtClean="0">
                <a:solidFill>
                  <a:srgbClr val="000000"/>
                </a:solidFill>
                <a:latin typeface="+mn-lt"/>
              </a:rPr>
              <a:t>s</a:t>
            </a:r>
            <a:r>
              <a:rPr b="1" dirty="0" sz="1400" lang="en-US" u="none" smtClean="0">
                <a:solidFill>
                  <a:srgbClr val="000000"/>
                </a:solidFill>
                <a:latin typeface="+mn-lt"/>
              </a:rPr>
              <a:t>t</a:t>
            </a:r>
            <a:r>
              <a:rPr b="1" dirty="0" sz="1400" lang="en-US" u="none" smtClean="0">
                <a:solidFill>
                  <a:srgbClr val="000000"/>
                </a:solidFill>
                <a:latin typeface="+mn-lt"/>
              </a:rPr>
              <a:t>omers </a:t>
            </a:r>
            <a:r>
              <a:rPr b="1" dirty="0" sz="1400" lang="en-US" u="none" smtClean="0">
                <a:solidFill>
                  <a:srgbClr val="000000"/>
                </a:solidFill>
                <a:latin typeface="+mn-lt"/>
              </a:rPr>
              <a:t> </a:t>
            </a:r>
            <a:r>
              <a:rPr b="1" dirty="0" sz="1400" lang="en-US" u="none" smtClean="0">
                <a:solidFill>
                  <a:srgbClr val="000000"/>
                </a:solidFill>
                <a:latin typeface="+mn-lt"/>
              </a:rPr>
              <a:t>.</a:t>
            </a:r>
            <a:endParaRPr sz="1200"/>
          </a:p>
          <a:p>
            <a:pPr algn="l" indent="0" lvl="0" marL="0" rtl="0">
              <a:spcBef>
                <a:spcPts val="0"/>
              </a:spcBef>
              <a:spcAft>
                <a:spcPts val="0"/>
              </a:spcAft>
              <a:buNone/>
            </a:pPr>
            <a:endParaRPr altLang="en-US" sz="1600" lang="zh-CN"/>
          </a:p>
          <a:p>
            <a:pPr algn="l" indent="0" lvl="0" marL="0" rtl="0">
              <a:spcBef>
                <a:spcPts val="0"/>
              </a:spcBef>
              <a:spcAft>
                <a:spcPts val="0"/>
              </a:spcAft>
              <a:buNone/>
            </a:pPr>
            <a:r>
              <a:rPr altLang="en-US" dirty="0" sz="1400" lang="en-US" smtClean="0">
                <a:solidFill>
                  <a:srgbClr val="993300"/>
                </a:solidFill>
                <a:latin typeface="+mn-lt"/>
              </a:rPr>
              <a:t>T</a:t>
            </a:r>
            <a:r>
              <a:rPr altLang="en-US" dirty="0" sz="1400" lang="en-US" smtClean="0">
                <a:solidFill>
                  <a:srgbClr val="993300"/>
                </a:solidFill>
                <a:latin typeface="+mn-lt"/>
              </a:rPr>
              <a:t>a</a:t>
            </a:r>
            <a:r>
              <a:rPr altLang="en-US" dirty="0" sz="1400" lang="en-US" smtClean="0">
                <a:solidFill>
                  <a:srgbClr val="993300"/>
                </a:solidFill>
                <a:latin typeface="+mn-lt"/>
              </a:rPr>
              <a:t>g</a:t>
            </a:r>
            <a:r>
              <a:rPr altLang="en-US" dirty="0" sz="1400" lang="en-US" smtClean="0">
                <a:solidFill>
                  <a:srgbClr val="993300"/>
                </a:solidFill>
                <a:latin typeface="+mn-lt"/>
              </a:rPr>
              <a:t> </a:t>
            </a:r>
            <a:r>
              <a:rPr altLang="en-US" dirty="0" sz="1400" lang="en-US" smtClean="0">
                <a:solidFill>
                  <a:srgbClr val="993300"/>
                </a:solidFill>
                <a:latin typeface="+mn-lt"/>
              </a:rPr>
              <a:t>l</a:t>
            </a:r>
            <a:r>
              <a:rPr altLang="en-US" dirty="0" sz="1400" lang="en-US" smtClean="0">
                <a:solidFill>
                  <a:srgbClr val="993300"/>
                </a:solidFill>
                <a:latin typeface="+mn-lt"/>
              </a:rPr>
              <a:t>i</a:t>
            </a:r>
            <a:r>
              <a:rPr altLang="en-US" dirty="0" sz="1400" lang="en-US" smtClean="0">
                <a:solidFill>
                  <a:srgbClr val="993300"/>
                </a:solidFill>
                <a:latin typeface="+mn-lt"/>
              </a:rPr>
              <a:t>n</a:t>
            </a:r>
            <a:r>
              <a:rPr altLang="en-US" dirty="0" sz="1400" lang="en-US" smtClean="0">
                <a:solidFill>
                  <a:srgbClr val="993300"/>
                </a:solidFill>
                <a:latin typeface="+mn-lt"/>
              </a:rPr>
              <a:t>e</a:t>
            </a:r>
            <a:r>
              <a:rPr altLang="en-US" dirty="0" sz="1400" lang="en-US" smtClean="0">
                <a:solidFill>
                  <a:srgbClr val="993300"/>
                </a:solidFill>
                <a:latin typeface="+mn-lt"/>
              </a:rPr>
              <a:t> </a:t>
            </a:r>
            <a:r>
              <a:rPr altLang="en-US" dirty="0" sz="1400" lang="en-US" smtClean="0">
                <a:solidFill>
                  <a:srgbClr val="993300"/>
                </a:solidFill>
                <a:latin typeface="+mn-lt"/>
              </a:rPr>
              <a:t>:</a:t>
            </a:r>
            <a:r>
              <a:rPr altLang="en-US" dirty="0" sz="1400" lang="en-US" smtClean="0">
                <a:solidFill>
                  <a:srgbClr val="993300"/>
                </a:solidFill>
                <a:latin typeface="+mn-lt"/>
              </a:rPr>
              <a:t> </a:t>
            </a:r>
            <a:r>
              <a:rPr altLang="en-US" dirty="0" sz="1400" lang="en-US" smtClean="0">
                <a:solidFill>
                  <a:srgbClr val="000000"/>
                </a:solidFill>
                <a:latin typeface="+mn-lt"/>
              </a:rPr>
              <a:t>'</a:t>
            </a:r>
            <a:r>
              <a:rPr altLang="en-US" dirty="0" sz="1400" lang="en-US" smtClean="0">
                <a:solidFill>
                  <a:srgbClr val="000000"/>
                </a:solidFill>
                <a:latin typeface="+mn-lt"/>
              </a:rPr>
              <a:t> </a:t>
            </a:r>
            <a:r>
              <a:rPr altLang="en-US" dirty="0" sz="1400" lang="en-US" smtClean="0">
                <a:solidFill>
                  <a:srgbClr val="000000"/>
                </a:solidFill>
                <a:latin typeface="+mn-lt"/>
              </a:rPr>
              <a:t>p</a:t>
            </a:r>
            <a:r>
              <a:rPr altLang="en-US" dirty="0" sz="1400" lang="en-US" smtClean="0">
                <a:solidFill>
                  <a:srgbClr val="000000"/>
                </a:solidFill>
                <a:latin typeface="+mn-lt"/>
              </a:rPr>
              <a:t>a</a:t>
            </a:r>
            <a:r>
              <a:rPr altLang="en-US" dirty="0" sz="1400" lang="en-US" smtClean="0">
                <a:solidFill>
                  <a:srgbClr val="000000"/>
                </a:solidFill>
                <a:latin typeface="+mn-lt"/>
              </a:rPr>
              <a:t>r</a:t>
            </a:r>
            <a:r>
              <a:rPr altLang="en-US" dirty="0" sz="1400" lang="en-US" smtClean="0">
                <a:solidFill>
                  <a:srgbClr val="000000"/>
                </a:solidFill>
                <a:latin typeface="+mn-lt"/>
              </a:rPr>
              <a:t>a</a:t>
            </a:r>
            <a:r>
              <a:rPr altLang="en-US" dirty="0" sz="1400" lang="en-US" smtClean="0">
                <a:solidFill>
                  <a:srgbClr val="000000"/>
                </a:solidFill>
                <a:latin typeface="+mn-lt"/>
              </a:rPr>
              <a:t>g</a:t>
            </a:r>
            <a:r>
              <a:rPr altLang="en-US" dirty="0" sz="1400" lang="en-US" smtClean="0">
                <a:solidFill>
                  <a:srgbClr val="000000"/>
                </a:solidFill>
                <a:latin typeface="+mn-lt"/>
              </a:rPr>
              <a:t>o</a:t>
            </a:r>
            <a:r>
              <a:rPr altLang="en-US" dirty="0" sz="1400" lang="en-US" smtClean="0">
                <a:solidFill>
                  <a:srgbClr val="000000"/>
                </a:solidFill>
                <a:latin typeface="+mn-lt"/>
              </a:rPr>
              <a:t>n</a:t>
            </a:r>
            <a:r>
              <a:rPr altLang="en-US" dirty="0" sz="1400" lang="en-US" smtClean="0">
                <a:solidFill>
                  <a:srgbClr val="000000"/>
                </a:solidFill>
                <a:latin typeface="+mn-lt"/>
              </a:rPr>
              <a:t> </a:t>
            </a:r>
            <a:r>
              <a:rPr altLang="en-US" dirty="0" sz="1400" lang="en-US" smtClean="0">
                <a:solidFill>
                  <a:srgbClr val="000000"/>
                </a:solidFill>
                <a:latin typeface="+mn-lt"/>
              </a:rPr>
              <a:t>p</a:t>
            </a:r>
            <a:r>
              <a:rPr altLang="en-US" dirty="0" sz="1400" lang="en-US" smtClean="0">
                <a:solidFill>
                  <a:srgbClr val="000000"/>
                </a:solidFill>
                <a:latin typeface="+mn-lt"/>
              </a:rPr>
              <a:t>e</a:t>
            </a:r>
            <a:r>
              <a:rPr altLang="en-US" dirty="0" sz="1400" lang="en-US" smtClean="0">
                <a:solidFill>
                  <a:srgbClr val="000000"/>
                </a:solidFill>
                <a:latin typeface="+mn-lt"/>
              </a:rPr>
              <a:t>h</a:t>
            </a:r>
            <a:r>
              <a:rPr altLang="en-US" dirty="0" sz="1400" lang="en-US" smtClean="0">
                <a:solidFill>
                  <a:srgbClr val="000000"/>
                </a:solidFill>
                <a:latin typeface="+mn-lt"/>
              </a:rPr>
              <a:t>e</a:t>
            </a:r>
            <a:r>
              <a:rPr altLang="en-US" dirty="0" sz="1400" lang="en-US" smtClean="0">
                <a:solidFill>
                  <a:srgbClr val="000000"/>
                </a:solidFill>
                <a:latin typeface="+mn-lt"/>
              </a:rPr>
              <a:t>n</a:t>
            </a:r>
            <a:r>
              <a:rPr altLang="en-US" dirty="0" sz="1400" lang="en-US" smtClean="0">
                <a:solidFill>
                  <a:srgbClr val="000000"/>
                </a:solidFill>
                <a:latin typeface="+mn-lt"/>
              </a:rPr>
              <a:t> </a:t>
            </a:r>
            <a:r>
              <a:rPr altLang="en-US" dirty="0" sz="1400" lang="en-US" smtClean="0">
                <a:solidFill>
                  <a:srgbClr val="000000"/>
                </a:solidFill>
                <a:latin typeface="+mn-lt"/>
              </a:rPr>
              <a:t>k</a:t>
            </a:r>
            <a:r>
              <a:rPr altLang="en-US" dirty="0" sz="1400" lang="en-US" smtClean="0">
                <a:solidFill>
                  <a:srgbClr val="000000"/>
                </a:solidFill>
                <a:latin typeface="+mn-lt"/>
              </a:rPr>
              <a:t>e</a:t>
            </a:r>
            <a:r>
              <a:rPr altLang="en-US" dirty="0" sz="1400" lang="en-US" smtClean="0">
                <a:solidFill>
                  <a:srgbClr val="000000"/>
                </a:solidFill>
                <a:latin typeface="+mn-lt"/>
              </a:rPr>
              <a:t> </a:t>
            </a:r>
            <a:r>
              <a:rPr altLang="en-US" dirty="0" sz="1400" lang="en-US" smtClean="0">
                <a:solidFill>
                  <a:srgbClr val="000000"/>
                </a:solidFill>
                <a:latin typeface="+mn-lt"/>
              </a:rPr>
              <a:t>c</a:t>
            </a:r>
            <a:r>
              <a:rPr altLang="en-US" dirty="0" sz="1400" lang="en-US" smtClean="0">
                <a:solidFill>
                  <a:srgbClr val="000000"/>
                </a:solidFill>
                <a:latin typeface="+mn-lt"/>
              </a:rPr>
              <a:t>h</a:t>
            </a:r>
            <a:r>
              <a:rPr altLang="en-US" dirty="0" sz="1400" lang="en-US" smtClean="0">
                <a:solidFill>
                  <a:srgbClr val="000000"/>
                </a:solidFill>
                <a:latin typeface="+mn-lt"/>
              </a:rPr>
              <a:t>a</a:t>
            </a:r>
            <a:r>
              <a:rPr altLang="en-US" dirty="0" sz="1400" lang="en-US" smtClean="0">
                <a:solidFill>
                  <a:srgbClr val="000000"/>
                </a:solidFill>
                <a:latin typeface="+mn-lt"/>
              </a:rPr>
              <a:t>l</a:t>
            </a:r>
            <a:r>
              <a:rPr altLang="en-US" dirty="0" sz="1400" lang="en-US" smtClean="0">
                <a:solidFill>
                  <a:srgbClr val="000000"/>
                </a:solidFill>
                <a:latin typeface="+mn-lt"/>
              </a:rPr>
              <a:t>o</a:t>
            </a:r>
            <a:r>
              <a:rPr altLang="en-US" dirty="0" sz="1400" lang="en-US" smtClean="0">
                <a:solidFill>
                  <a:srgbClr val="000000"/>
                </a:solidFill>
                <a:latin typeface="+mn-lt"/>
              </a:rPr>
              <a:t> </a:t>
            </a:r>
            <a:r>
              <a:rPr altLang="en-US" dirty="0" sz="1400" lang="en-US" smtClean="0">
                <a:solidFill>
                  <a:srgbClr val="000000"/>
                </a:solidFill>
                <a:latin typeface="+mn-lt"/>
              </a:rPr>
              <a:t>'</a:t>
            </a:r>
            <a:r>
              <a:rPr altLang="en-US" dirty="0" sz="1400" lang="en-US" smtClean="0">
                <a:solidFill>
                  <a:srgbClr val="000000"/>
                </a:solidFill>
                <a:latin typeface="+mn-lt"/>
              </a:rPr>
              <a:t> </a:t>
            </a:r>
            <a:r>
              <a:rPr altLang="en-US" dirty="0" sz="1400" lang="en-US" smtClean="0">
                <a:solidFill>
                  <a:srgbClr val="000000"/>
                </a:solidFill>
                <a:latin typeface="+mn-lt"/>
              </a:rPr>
              <a:t>C</a:t>
            </a:r>
            <a:r>
              <a:rPr altLang="en-US" dirty="0" sz="1400" lang="en-US" smtClean="0">
                <a:solidFill>
                  <a:srgbClr val="000000"/>
                </a:solidFill>
                <a:latin typeface="+mn-lt"/>
              </a:rPr>
              <a:t>h</a:t>
            </a:r>
            <a:r>
              <a:rPr altLang="en-US" dirty="0" sz="1400" lang="en-US" smtClean="0">
                <a:solidFill>
                  <a:srgbClr val="000000"/>
                </a:solidFill>
                <a:latin typeface="+mn-lt"/>
              </a:rPr>
              <a:t>a</a:t>
            </a:r>
            <a:r>
              <a:rPr altLang="en-US" dirty="0" sz="1400" lang="en-US" smtClean="0">
                <a:solidFill>
                  <a:srgbClr val="000000"/>
                </a:solidFill>
                <a:latin typeface="+mn-lt"/>
              </a:rPr>
              <a:t>l</a:t>
            </a:r>
            <a:r>
              <a:rPr altLang="en-US" dirty="0" sz="1400" lang="en-US" smtClean="0">
                <a:solidFill>
                  <a:srgbClr val="000000"/>
                </a:solidFill>
                <a:latin typeface="+mn-lt"/>
              </a:rPr>
              <a:t>t</a:t>
            </a:r>
            <a:r>
              <a:rPr altLang="en-US" dirty="0" sz="1400" lang="en-US" smtClean="0">
                <a:solidFill>
                  <a:srgbClr val="000000"/>
                </a:solidFill>
                <a:latin typeface="+mn-lt"/>
              </a:rPr>
              <a:t>a</a:t>
            </a:r>
            <a:r>
              <a:rPr altLang="en-US" dirty="0" sz="1400" lang="en-US" smtClean="0">
                <a:solidFill>
                  <a:srgbClr val="000000"/>
                </a:solidFill>
                <a:latin typeface="+mn-lt"/>
              </a:rPr>
              <a:t> </a:t>
            </a:r>
            <a:r>
              <a:rPr altLang="en-US" dirty="0" sz="1400" lang="en-US" smtClean="0">
                <a:solidFill>
                  <a:srgbClr val="000000"/>
                </a:solidFill>
                <a:latin typeface="+mn-lt"/>
              </a:rPr>
              <a:t>R</a:t>
            </a:r>
            <a:r>
              <a:rPr altLang="en-US" dirty="0" sz="1400" lang="en-US" smtClean="0">
                <a:solidFill>
                  <a:srgbClr val="000000"/>
                </a:solidFill>
                <a:latin typeface="+mn-lt"/>
              </a:rPr>
              <a:t>a</a:t>
            </a:r>
            <a:r>
              <a:rPr altLang="en-US" dirty="0" sz="1400" lang="en-US" smtClean="0">
                <a:solidFill>
                  <a:srgbClr val="000000"/>
                </a:solidFill>
                <a:latin typeface="+mn-lt"/>
              </a:rPr>
              <a:t>h</a:t>
            </a:r>
            <a:r>
              <a:rPr altLang="en-US" dirty="0" sz="1400" lang="en-US" smtClean="0">
                <a:solidFill>
                  <a:srgbClr val="000000"/>
                </a:solidFill>
                <a:latin typeface="+mn-lt"/>
              </a:rPr>
              <a:t>e</a:t>
            </a:r>
            <a:r>
              <a:rPr altLang="en-US" dirty="0" sz="1400" lang="en-US" smtClean="0">
                <a:solidFill>
                  <a:srgbClr val="000000"/>
                </a:solidFill>
                <a:latin typeface="+mn-lt"/>
              </a:rPr>
              <a:t>y</a:t>
            </a:r>
            <a:r>
              <a:rPr altLang="en-US" dirty="0" sz="1400" lang="en-US" smtClean="0">
                <a:solidFill>
                  <a:srgbClr val="000000"/>
                </a:solidFill>
                <a:latin typeface="+mn-lt"/>
              </a:rPr>
              <a:t> </a:t>
            </a:r>
            <a:r>
              <a:rPr altLang="en-US" dirty="0" sz="1400" lang="en-US" smtClean="0">
                <a:solidFill>
                  <a:srgbClr val="000000"/>
                </a:solidFill>
                <a:latin typeface="+mn-lt"/>
              </a:rPr>
              <a:t>'</a:t>
            </a:r>
            <a:endParaRPr altLang="en-US" sz="1200" lang="zh-CN"/>
          </a:p>
          <a:p>
            <a:pPr algn="l" indent="0" lvl="0" marL="0" rtl="0">
              <a:spcBef>
                <a:spcPts val="0"/>
              </a:spcBef>
              <a:spcAft>
                <a:spcPts val="0"/>
              </a:spcAft>
              <a:buNone/>
            </a:pPr>
          </a:p>
        </p:txBody>
      </p:sp>
      <p:pic>
        <p:nvPicPr>
          <p:cNvPr id="2097158" name=""/>
          <p:cNvPicPr>
            <a:picLocks/>
          </p:cNvPicPr>
          <p:nvPr/>
        </p:nvPicPr>
        <p:blipFill>
          <a:blip xmlns:r="http://schemas.openxmlformats.org/officeDocument/2006/relationships" r:embed="rId1"/>
          <a:stretch>
            <a:fillRect/>
          </a:stretch>
        </p:blipFill>
        <p:spPr>
          <a:xfrm rot="21600000">
            <a:off x="2237211" y="2761484"/>
            <a:ext cx="1283435" cy="42732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66" name="Shape 72"/>
        <p:cNvGrpSpPr/>
        <p:nvPr/>
      </p:nvGrpSpPr>
      <p:grpSpPr>
        <a:xfrm>
          <a:off x="0" y="0"/>
          <a:ext cx="0" cy="0"/>
          <a:chOff x="0" y="0"/>
          <a:chExt cx="0" cy="0"/>
        </a:xfrm>
      </p:grpSpPr>
      <p:sp>
        <p:nvSpPr>
          <p:cNvPr id="1048618" name="Google Shape;73;p16"/>
          <p:cNvSpPr txBox="1"/>
          <p:nvPr/>
        </p:nvSpPr>
        <p:spPr>
          <a:xfrm>
            <a:off x="766950" y="873463"/>
            <a:ext cx="7610100" cy="857127"/>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a:solidFill>
                  <a:schemeClr val="accent5">
                    <a:lumMod val="75000"/>
                  </a:schemeClr>
                </a:solidFill>
              </a:rPr>
              <a:t>Part 1: Brand study, Competitor Analysis &amp; Buyer’s/Audience’s Persona</a:t>
            </a:r>
            <a:endParaRPr sz="1900">
              <a:solidFill>
                <a:schemeClr val="accent5">
                  <a:lumMod val="75000"/>
                </a:schemeClr>
              </a:solidFill>
            </a:endParaRPr>
          </a:p>
        </p:txBody>
      </p:sp>
      <p:sp>
        <p:nvSpPr>
          <p:cNvPr id="1048619" name="Google Shape;74;p16"/>
          <p:cNvSpPr txBox="1"/>
          <p:nvPr/>
        </p:nvSpPr>
        <p:spPr>
          <a:xfrm>
            <a:off x="766949" y="1730590"/>
            <a:ext cx="7610100" cy="2913349"/>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sz="1400"/>
          </a:p>
          <a:p>
            <a:pPr algn="l" indent="0" lvl="0" marL="139700" rtl="0">
              <a:spcBef>
                <a:spcPts val="0"/>
              </a:spcBef>
              <a:spcAft>
                <a:spcPts val="0"/>
              </a:spcAft>
              <a:buNone/>
            </a:pPr>
            <a:r>
              <a:rPr b="1" dirty="0" sz="1800" lang="en-GB" u="sng">
                <a:solidFill>
                  <a:schemeClr val="accent1">
                    <a:lumMod val="75000"/>
                  </a:schemeClr>
                </a:solidFill>
              </a:rPr>
              <a:t>Analyze Brand Messaging</a:t>
            </a:r>
            <a:r>
              <a:rPr b="1" dirty="0" sz="1800" lang="en-US" u="sng">
                <a:solidFill>
                  <a:schemeClr val="accent1">
                    <a:lumMod val="75000"/>
                  </a:schemeClr>
                </a:solidFill>
              </a:rPr>
              <a:t> </a:t>
            </a:r>
            <a:r>
              <a:rPr b="1" dirty="0" sz="1800" lang="en-US" u="sng">
                <a:solidFill>
                  <a:schemeClr val="accent1">
                    <a:lumMod val="75000"/>
                  </a:schemeClr>
                </a:solidFill>
              </a:rPr>
              <a:t>:</a:t>
            </a:r>
            <a:r>
              <a:rPr dirty="0" sz="1800" lang="en-GB"/>
              <a:t> </a:t>
            </a:r>
            <a:r>
              <a:rPr dirty="0" sz="1800" lang="en-US" smtClean="0"/>
              <a:t> </a:t>
            </a:r>
            <a:r>
              <a:rPr dirty="0" sz="1800" lang="en-US" smtClean="0"/>
              <a:t>w</a:t>
            </a:r>
            <a:r>
              <a:rPr dirty="0" sz="1800" lang="en-US" smtClean="0"/>
              <a:t>i</a:t>
            </a:r>
            <a:r>
              <a:rPr dirty="0" sz="1800" lang="en-US" smtClean="0"/>
              <a:t>t</a:t>
            </a:r>
            <a:r>
              <a:rPr dirty="0" sz="1800" lang="en-US" smtClean="0"/>
              <a:t>h</a:t>
            </a:r>
            <a:r>
              <a:rPr dirty="0" sz="1800" lang="en-US" smtClean="0"/>
              <a:t> </a:t>
            </a:r>
            <a:r>
              <a:rPr dirty="0" sz="1800" lang="en-US" smtClean="0"/>
              <a:t>t</a:t>
            </a:r>
            <a:r>
              <a:rPr dirty="0" sz="1800" lang="en-US" smtClean="0"/>
              <a:t>h</a:t>
            </a:r>
            <a:r>
              <a:rPr dirty="0" sz="1800" lang="en-US" smtClean="0"/>
              <a:t>e</a:t>
            </a:r>
            <a:r>
              <a:rPr dirty="0" sz="1800" lang="en-US" smtClean="0"/>
              <a:t> </a:t>
            </a:r>
            <a:r>
              <a:rPr dirty="0" sz="1800" lang="en-US" smtClean="0"/>
              <a:t>r</a:t>
            </a:r>
            <a:r>
              <a:rPr dirty="0" sz="1800" lang="en-US" smtClean="0"/>
              <a:t>i</a:t>
            </a:r>
            <a:r>
              <a:rPr dirty="0" sz="1800" lang="en-US" smtClean="0"/>
              <a:t>g</a:t>
            </a:r>
            <a:r>
              <a:rPr dirty="0" sz="1800" lang="en-US" smtClean="0"/>
              <a:t>h</a:t>
            </a:r>
            <a:r>
              <a:rPr dirty="0" sz="1800" lang="en-US" smtClean="0"/>
              <a:t>t </a:t>
            </a:r>
            <a:r>
              <a:rPr dirty="0" sz="1800" lang="en-US" smtClean="0"/>
              <a:t>p</a:t>
            </a:r>
            <a:r>
              <a:rPr dirty="0" sz="1800" lang="en-US" smtClean="0"/>
              <a:t>a</a:t>
            </a:r>
            <a:r>
              <a:rPr dirty="0" sz="1800" lang="en-US" smtClean="0"/>
              <a:t>r</a:t>
            </a:r>
            <a:r>
              <a:rPr dirty="0" sz="1800" lang="en-US" smtClean="0"/>
              <a:t>t</a:t>
            </a:r>
            <a:r>
              <a:rPr dirty="0" sz="1800" lang="en-US" smtClean="0"/>
              <a:t>n</a:t>
            </a:r>
            <a:r>
              <a:rPr dirty="0" sz="1800" lang="en-US" smtClean="0"/>
              <a:t>e</a:t>
            </a:r>
            <a:r>
              <a:rPr dirty="0" sz="1800" lang="en-US" smtClean="0"/>
              <a:t>r</a:t>
            </a:r>
            <a:r>
              <a:rPr dirty="0" sz="1800" lang="en-US" smtClean="0"/>
              <a:t> </a:t>
            </a:r>
            <a:r>
              <a:rPr dirty="0" sz="1800" lang="en-US" smtClean="0"/>
              <a:t>,</a:t>
            </a:r>
            <a:r>
              <a:rPr dirty="0" sz="1800" lang="en-US" smtClean="0"/>
              <a:t> </a:t>
            </a:r>
            <a:r>
              <a:rPr dirty="0" sz="1800" lang="en-US" smtClean="0"/>
              <a:t>e</a:t>
            </a:r>
            <a:r>
              <a:rPr dirty="0" sz="1800" lang="en-US" smtClean="0"/>
              <a:t>v</a:t>
            </a:r>
            <a:r>
              <a:rPr dirty="0" sz="1800" lang="en-US" smtClean="0"/>
              <a:t>e</a:t>
            </a:r>
            <a:r>
              <a:rPr dirty="0" sz="1800" lang="en-US" smtClean="0"/>
              <a:t>n</a:t>
            </a:r>
            <a:r>
              <a:rPr dirty="0" sz="1800" lang="en-US" smtClean="0"/>
              <a:t> </a:t>
            </a:r>
            <a:r>
              <a:rPr dirty="0" sz="1800" lang="en-US" smtClean="0"/>
              <a:t>t</a:t>
            </a:r>
            <a:r>
              <a:rPr dirty="0" sz="1800" lang="en-US" smtClean="0"/>
              <a:t>h</a:t>
            </a:r>
            <a:r>
              <a:rPr dirty="0" sz="1800" lang="en-US" smtClean="0"/>
              <a:t>e</a:t>
            </a:r>
            <a:r>
              <a:rPr dirty="0" sz="1800" lang="en-US" smtClean="0"/>
              <a:t> </a:t>
            </a:r>
            <a:r>
              <a:rPr dirty="0" sz="1800" lang="en-US" smtClean="0"/>
              <a:t>t</a:t>
            </a:r>
            <a:r>
              <a:rPr dirty="0" sz="1800" lang="en-US" smtClean="0"/>
              <a:t>o</a:t>
            </a:r>
            <a:r>
              <a:rPr dirty="0" sz="1800" lang="en-US" smtClean="0"/>
              <a:t>u</a:t>
            </a:r>
            <a:r>
              <a:rPr dirty="0" sz="1800" lang="en-US" smtClean="0"/>
              <a:t>g</a:t>
            </a:r>
            <a:r>
              <a:rPr dirty="0" sz="1800" lang="en-US" smtClean="0"/>
              <a:t>hest </a:t>
            </a:r>
            <a:endParaRPr altLang="en-US" sz="2000" lang="zh-CN"/>
          </a:p>
          <a:p>
            <a:pPr algn="l" indent="0" lvl="0" marL="139700" rtl="0">
              <a:spcBef>
                <a:spcPts val="0"/>
              </a:spcBef>
              <a:spcAft>
                <a:spcPts val="0"/>
              </a:spcAft>
              <a:buNone/>
            </a:pPr>
            <a:endParaRPr altLang="en-US" sz="2000" lang="zh-CN"/>
          </a:p>
          <a:p>
            <a:pPr algn="l" indent="0" lvl="0" marL="139700" rtl="0">
              <a:spcBef>
                <a:spcPts val="0"/>
              </a:spcBef>
              <a:spcAft>
                <a:spcPts val="0"/>
              </a:spcAft>
              <a:buNone/>
            </a:pP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 </a:t>
            </a:r>
            <a:r>
              <a:rPr dirty="0" sz="1800" lang="en-US" smtClean="0"/>
              <a:t>c</a:t>
            </a:r>
            <a:r>
              <a:rPr dirty="0" sz="1800" lang="en-US" smtClean="0"/>
              <a:t>h</a:t>
            </a:r>
            <a:r>
              <a:rPr dirty="0" sz="1800" lang="en-US" smtClean="0"/>
              <a:t>a</a:t>
            </a:r>
            <a:r>
              <a:rPr dirty="0" sz="1800" lang="en-US" smtClean="0"/>
              <a:t>l</a:t>
            </a:r>
            <a:r>
              <a:rPr dirty="0" sz="1800" lang="en-US" smtClean="0"/>
              <a:t>l</a:t>
            </a:r>
            <a:r>
              <a:rPr dirty="0" sz="1800" lang="en-US" smtClean="0"/>
              <a:t>e</a:t>
            </a:r>
            <a:r>
              <a:rPr dirty="0" sz="1800" lang="en-US" smtClean="0"/>
              <a:t>n</a:t>
            </a:r>
            <a:r>
              <a:rPr dirty="0" sz="1800" lang="en-US" smtClean="0"/>
              <a:t>g</a:t>
            </a:r>
            <a:r>
              <a:rPr dirty="0" sz="1800" lang="en-US" smtClean="0"/>
              <a:t>e</a:t>
            </a:r>
            <a:r>
              <a:rPr dirty="0" sz="1800" lang="en-US" smtClean="0"/>
              <a:t> </a:t>
            </a:r>
            <a:r>
              <a:rPr dirty="0" sz="1800" lang="en-US" smtClean="0"/>
              <a:t>c</a:t>
            </a:r>
            <a:r>
              <a:rPr altLang="en-US" dirty="0" sz="1800" lang="en-US" smtClean="0"/>
              <a:t>a</a:t>
            </a:r>
            <a:r>
              <a:rPr altLang="en-US" dirty="0" sz="1800" lang="en-US" smtClean="0"/>
              <a:t>n</a:t>
            </a:r>
            <a:r>
              <a:rPr altLang="en-US" dirty="0" sz="1800" lang="en-US" smtClean="0"/>
              <a:t> </a:t>
            </a:r>
            <a:r>
              <a:rPr altLang="en-US" dirty="0" sz="1800" lang="en-US" smtClean="0"/>
              <a:t>b</a:t>
            </a:r>
            <a:r>
              <a:rPr altLang="en-US" dirty="0" sz="1800" lang="en-US" smtClean="0"/>
              <a:t>e</a:t>
            </a:r>
            <a:r>
              <a:rPr altLang="en-US" dirty="0" sz="1800" lang="en-US" smtClean="0"/>
              <a:t> </a:t>
            </a:r>
            <a:r>
              <a:rPr altLang="en-US" dirty="0" sz="1800" lang="en-US" smtClean="0"/>
              <a:t>o</a:t>
            </a:r>
            <a:r>
              <a:rPr altLang="en-US" dirty="0" sz="1800" lang="en-US" smtClean="0"/>
              <a:t>v</a:t>
            </a:r>
            <a:r>
              <a:rPr altLang="en-US" dirty="0" sz="1800" lang="en-US" smtClean="0"/>
              <a:t>e</a:t>
            </a:r>
            <a:r>
              <a:rPr altLang="en-US" dirty="0" sz="1800" lang="en-US" smtClean="0"/>
              <a:t>rcome </a:t>
            </a:r>
            <a:r>
              <a:rPr altLang="en-US" dirty="0" sz="1800" lang="en-US" smtClean="0"/>
              <a:t>w</a:t>
            </a:r>
            <a:r>
              <a:rPr altLang="en-US" dirty="0" sz="1800" lang="en-US" smtClean="0"/>
              <a:t>i</a:t>
            </a:r>
            <a:r>
              <a:rPr altLang="en-US" dirty="0" sz="1800" lang="en-US" smtClean="0"/>
              <a:t>t</a:t>
            </a:r>
            <a:r>
              <a:rPr altLang="en-US" dirty="0" sz="1800" lang="en-US" smtClean="0"/>
              <a:t>h</a:t>
            </a:r>
            <a:r>
              <a:rPr altLang="en-US" dirty="0" sz="1800" lang="en-US" smtClean="0"/>
              <a:t> </a:t>
            </a:r>
            <a:r>
              <a:rPr altLang="en-US" dirty="0" sz="1800" lang="en-US" smtClean="0"/>
              <a:t>e</a:t>
            </a:r>
            <a:r>
              <a:rPr altLang="en-US" dirty="0" sz="1800" lang="en-US" smtClean="0"/>
              <a:t>a</a:t>
            </a:r>
            <a:r>
              <a:rPr altLang="en-US" dirty="0" sz="1800" lang="en-US" smtClean="0"/>
              <a:t>s</a:t>
            </a:r>
            <a:r>
              <a:rPr altLang="en-US" dirty="0" sz="1800" lang="en-US" smtClean="0"/>
              <a:t>e</a:t>
            </a:r>
            <a:endParaRPr altLang="en-US" sz="2000" lang="zh-CN"/>
          </a:p>
          <a:p>
            <a:pPr algn="l" indent="0" lvl="0" marL="139700" rtl="0">
              <a:spcBef>
                <a:spcPts val="0"/>
              </a:spcBef>
              <a:spcAft>
                <a:spcPts val="0"/>
              </a:spcAft>
              <a:buNone/>
            </a:pPr>
            <a:endParaRPr altLang="en-US" sz="1800" lang="zh-CN"/>
          </a:p>
          <a:p>
            <a:pPr algn="l" indent="0" lvl="0" marL="0" rtl="0">
              <a:spcBef>
                <a:spcPts val="0"/>
              </a:spcBef>
              <a:spcAft>
                <a:spcPts val="0"/>
              </a:spcAft>
              <a:buNone/>
            </a:pPr>
            <a:endParaRPr sz="1800"/>
          </a:p>
          <a:p>
            <a:pPr algn="l" indent="0" lvl="0" marL="0" rtl="0">
              <a:spcBef>
                <a:spcPts val="0"/>
              </a:spcBef>
              <a:spcAft>
                <a:spcPts val="0"/>
              </a:spcAft>
              <a:buNone/>
            </a:pPr>
            <a:endParaRPr sz="1800"/>
          </a:p>
          <a:p>
            <a:pPr algn="l" indent="-317500" lvl="0" marL="457200" rtl="0">
              <a:spcBef>
                <a:spcPts val="0"/>
              </a:spcBef>
              <a:spcAft>
                <a:spcPts val="0"/>
              </a:spcAft>
              <a:buSzPts val="1400"/>
              <a:buChar char="●"/>
            </a:pPr>
            <a:r>
              <a:rPr b="1" dirty="0" sz="1800" lang="en-GB" u="sng">
                <a:solidFill>
                  <a:schemeClr val="accent4">
                    <a:lumMod val="75000"/>
                  </a:schemeClr>
                </a:solidFill>
              </a:rPr>
              <a:t>Examine the brand's </a:t>
            </a:r>
            <a:r>
              <a:rPr b="1" dirty="0" sz="1800" lang="en-GB" u="sng" smtClean="0">
                <a:solidFill>
                  <a:schemeClr val="accent4">
                    <a:lumMod val="75000"/>
                  </a:schemeClr>
                </a:solidFill>
              </a:rPr>
              <a:t>tagline</a:t>
            </a:r>
            <a:r>
              <a:rPr b="1" dirty="0" sz="1800" lang="en-US" u="sng" smtClean="0">
                <a:solidFill>
                  <a:schemeClr val="accent4">
                    <a:lumMod val="75000"/>
                  </a:schemeClr>
                </a:solidFill>
              </a:rPr>
              <a:t> </a:t>
            </a:r>
            <a:r>
              <a:rPr b="1" dirty="0" sz="1800" lang="en-US" u="sng" smtClean="0">
                <a:solidFill>
                  <a:schemeClr val="accent4">
                    <a:lumMod val="75000"/>
                  </a:schemeClr>
                </a:solidFill>
              </a:rPr>
              <a:t> </a:t>
            </a:r>
            <a:r>
              <a:rPr b="1" dirty="0" sz="1800" lang="en-US" u="sng" smtClean="0">
                <a:solidFill>
                  <a:schemeClr val="accent4">
                    <a:lumMod val="75000"/>
                  </a:schemeClr>
                </a:solidFill>
              </a:rPr>
              <a:t> </a:t>
            </a:r>
            <a:r>
              <a:rPr b="1" dirty="0" sz="1800" lang="en-US" u="sng" smtClean="0">
                <a:solidFill>
                  <a:schemeClr val="accent4">
                    <a:lumMod val="75000"/>
                  </a:schemeClr>
                </a:solidFill>
              </a:rPr>
              <a:t>:</a:t>
            </a:r>
            <a:r>
              <a:rPr b="1" dirty="0" sz="1800" lang="en-US" u="sng" smtClean="0">
                <a:solidFill>
                  <a:schemeClr val="accent4">
                    <a:lumMod val="75000"/>
                  </a:schemeClr>
                </a:solidFill>
              </a:rPr>
              <a:t> </a:t>
            </a:r>
            <a:r>
              <a:rPr b="1" dirty="0" sz="1800" lang="en-US" u="sng" smtClean="0">
                <a:solidFill>
                  <a:schemeClr val="accent4">
                    <a:lumMod val="75000"/>
                  </a:schemeClr>
                </a:solidFill>
              </a:rPr>
              <a:t> </a:t>
            </a:r>
            <a:r>
              <a:rPr b="1" dirty="0" sz="1800" lang="en-US" u="none" smtClean="0">
                <a:solidFill>
                  <a:srgbClr val="000000"/>
                </a:solidFill>
              </a:rPr>
              <a:t>"</a:t>
            </a:r>
            <a:r>
              <a:rPr b="1" dirty="0" sz="1800" lang="en-US" u="none" smtClean="0">
                <a:solidFill>
                  <a:srgbClr val="000000"/>
                </a:solidFill>
              </a:rPr>
              <a:t> </a:t>
            </a:r>
            <a:r>
              <a:rPr b="1" dirty="0" sz="1800" lang="en-US" u="none" smtClean="0">
                <a:solidFill>
                  <a:srgbClr val="000000"/>
                </a:solidFill>
              </a:rPr>
              <a:t>p</a:t>
            </a:r>
            <a:r>
              <a:rPr b="1" dirty="0" sz="1800" lang="en-US" u="none" smtClean="0">
                <a:solidFill>
                  <a:srgbClr val="000000"/>
                </a:solidFill>
              </a:rPr>
              <a:t>a</a:t>
            </a:r>
            <a:r>
              <a:rPr b="1" dirty="0" sz="1800" lang="en-US" u="none" smtClean="0">
                <a:solidFill>
                  <a:srgbClr val="000000"/>
                </a:solidFill>
              </a:rPr>
              <a:t>i</a:t>
            </a:r>
            <a:r>
              <a:rPr b="1" dirty="0" sz="1800" lang="en-US" u="none" smtClean="0">
                <a:solidFill>
                  <a:srgbClr val="000000"/>
                </a:solidFill>
              </a:rPr>
              <a:t>r</a:t>
            </a:r>
            <a:r>
              <a:rPr b="1" dirty="0" sz="1800" lang="en-US" u="none" smtClean="0">
                <a:solidFill>
                  <a:srgbClr val="000000"/>
                </a:solidFill>
              </a:rPr>
              <a:t>o</a:t>
            </a:r>
            <a:r>
              <a:rPr b="1" dirty="0" sz="1800" lang="en-US" u="none" smtClean="0">
                <a:solidFill>
                  <a:srgbClr val="000000"/>
                </a:solidFill>
              </a:rPr>
              <a:t> </a:t>
            </a:r>
            <a:r>
              <a:rPr b="1" dirty="0" sz="1800" lang="en-US" u="none" smtClean="0">
                <a:solidFill>
                  <a:srgbClr val="000000"/>
                </a:solidFill>
              </a:rPr>
              <a:t>k</a:t>
            </a:r>
            <a:r>
              <a:rPr b="1" dirty="0" sz="1800" lang="en-US" u="none" smtClean="0">
                <a:solidFill>
                  <a:srgbClr val="000000"/>
                </a:solidFill>
              </a:rPr>
              <a:t>e</a:t>
            </a:r>
            <a:r>
              <a:rPr b="1" dirty="0" sz="1800" lang="en-US" u="none" smtClean="0">
                <a:solidFill>
                  <a:srgbClr val="000000"/>
                </a:solidFill>
              </a:rPr>
              <a:t> </a:t>
            </a:r>
            <a:r>
              <a:rPr b="1" dirty="0" sz="1800" lang="en-US" u="none" smtClean="0">
                <a:solidFill>
                  <a:srgbClr val="000000"/>
                </a:solidFill>
              </a:rPr>
              <a:t>l</a:t>
            </a:r>
            <a:r>
              <a:rPr b="1" dirty="0" sz="1800" lang="en-US" u="none" smtClean="0">
                <a:solidFill>
                  <a:srgbClr val="000000"/>
                </a:solidFill>
              </a:rPr>
              <a:t>i</a:t>
            </a:r>
            <a:r>
              <a:rPr b="1" dirty="0" sz="1800" lang="en-US" u="none" smtClean="0">
                <a:solidFill>
                  <a:srgbClr val="000000"/>
                </a:solidFill>
              </a:rPr>
              <a:t>y</a:t>
            </a:r>
            <a:r>
              <a:rPr b="1" dirty="0" sz="1800" lang="en-US" u="none" smtClean="0">
                <a:solidFill>
                  <a:srgbClr val="000000"/>
                </a:solidFill>
              </a:rPr>
              <a:t>e</a:t>
            </a:r>
            <a:r>
              <a:rPr b="1" dirty="0" sz="1800" lang="en-US" u="none" smtClean="0">
                <a:solidFill>
                  <a:srgbClr val="000000"/>
                </a:solidFill>
              </a:rPr>
              <a:t> </a:t>
            </a:r>
            <a:r>
              <a:rPr b="1" dirty="0" sz="1800" lang="en-US" u="none" smtClean="0">
                <a:solidFill>
                  <a:srgbClr val="000000"/>
                </a:solidFill>
              </a:rPr>
              <a:t>"</a:t>
            </a:r>
            <a:endParaRPr sz="1200"/>
          </a:p>
          <a:p>
            <a:pPr algn="l" indent="0" lvl="0" marL="0" rtl="0">
              <a:spcBef>
                <a:spcPts val="0"/>
              </a:spcBef>
              <a:spcAft>
                <a:spcPts val="0"/>
              </a:spcAft>
              <a:buNone/>
            </a:pPr>
            <a:endParaRPr b="1" sz="1000"/>
          </a:p>
          <a:p>
            <a:pPr algn="l" indent="0" lvl="0" marL="0" rtl="0">
              <a:spcBef>
                <a:spcPts val="0"/>
              </a:spcBef>
              <a:spcAft>
                <a:spcPts val="0"/>
              </a:spcAft>
              <a:buNone/>
            </a:pPr>
            <a:endParaRPr b="1" sz="1000"/>
          </a:p>
          <a:p>
            <a:pPr algn="l" indent="0" lvl="0" marL="0" rtl="0">
              <a:spcBef>
                <a:spcPts val="0"/>
              </a:spcBef>
              <a:spcAft>
                <a:spcPts val="0"/>
              </a:spcAft>
              <a:buNone/>
            </a:pPr>
            <a:endParaRPr b="1" sz="1000"/>
          </a:p>
          <a:p>
            <a:pPr algn="l" indent="0" lvl="0" marL="0"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69" name="Shape 78"/>
        <p:cNvGrpSpPr/>
        <p:nvPr/>
      </p:nvGrpSpPr>
      <p:grpSpPr>
        <a:xfrm>
          <a:off x="0" y="0"/>
          <a:ext cx="0" cy="0"/>
          <a:chOff x="0" y="0"/>
          <a:chExt cx="0" cy="0"/>
        </a:xfrm>
      </p:grpSpPr>
      <p:sp>
        <p:nvSpPr>
          <p:cNvPr id="1048622" name="Google Shape;79;p17"/>
          <p:cNvSpPr txBox="1"/>
          <p:nvPr/>
        </p:nvSpPr>
        <p:spPr>
          <a:xfrm>
            <a:off x="766949" y="427991"/>
            <a:ext cx="7610100" cy="857127"/>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a:solidFill>
                  <a:schemeClr val="accent1">
                    <a:lumMod val="75000"/>
                  </a:schemeClr>
                </a:solidFill>
              </a:rPr>
              <a:t>Part 1: Brand study, Competitor Analysis &amp; Buyer’s/Audience’s Persona</a:t>
            </a:r>
            <a:endParaRPr sz="1900">
              <a:solidFill>
                <a:schemeClr val="accent1">
                  <a:lumMod val="75000"/>
                </a:schemeClr>
              </a:solidFill>
            </a:endParaRPr>
          </a:p>
        </p:txBody>
      </p:sp>
      <p:sp>
        <p:nvSpPr>
          <p:cNvPr id="1048623" name="Google Shape;80;p17"/>
          <p:cNvSpPr txBox="1"/>
          <p:nvPr/>
        </p:nvSpPr>
        <p:spPr>
          <a:xfrm>
            <a:off x="504795" y="1141055"/>
            <a:ext cx="8134409" cy="34975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a:p>
            <a:pPr algn="l" indent="-317500" lvl="0" marL="457200" rtl="0">
              <a:spcBef>
                <a:spcPts val="0"/>
              </a:spcBef>
              <a:spcAft>
                <a:spcPts val="0"/>
              </a:spcAft>
              <a:buSzPts val="1400"/>
              <a:buChar char="●"/>
            </a:pPr>
            <a:r>
              <a:rPr b="1" dirty="0" sz="1600" lang="en-GB" u="sng">
                <a:solidFill>
                  <a:srgbClr val="800000"/>
                </a:solidFill>
              </a:rPr>
              <a:t>Competitor Analysis</a:t>
            </a:r>
            <a:r>
              <a:rPr b="1" dirty="0" lang="en-GB">
                <a:solidFill>
                  <a:srgbClr val="800000"/>
                </a:solidFill>
              </a:rPr>
              <a:t>:</a:t>
            </a:r>
            <a:r>
              <a:rPr dirty="0" lang="en-GB">
                <a:solidFill>
                  <a:srgbClr val="800000"/>
                </a:solidFill>
              </a:rPr>
              <a:t> </a:t>
            </a:r>
            <a:r>
              <a:rPr dirty="0" lang="en-GB"/>
              <a:t>Select three competitors operating in the same industry or niche as the chosen brand, examine their USPs and online communication.</a:t>
            </a:r>
          </a:p>
          <a:p>
            <a:pPr algn="l" indent="0" lvl="0" marL="0" rtl="0">
              <a:spcBef>
                <a:spcPts val="0"/>
              </a:spcBef>
              <a:spcAft>
                <a:spcPts val="0"/>
              </a:spcAft>
              <a:buNone/>
            </a:pPr>
            <a:endParaRPr b="1"/>
          </a:p>
          <a:p>
            <a:pPr algn="l" indent="0" lvl="0" marL="0" rtl="0">
              <a:spcBef>
                <a:spcPts val="0"/>
              </a:spcBef>
              <a:spcAft>
                <a:spcPts val="0"/>
              </a:spcAft>
              <a:buNone/>
            </a:pPr>
            <a:r>
              <a:rPr b="1" dirty="0" lang="en-GB" u="sng">
                <a:solidFill>
                  <a:schemeClr val="accent4">
                    <a:lumMod val="75000"/>
                  </a:schemeClr>
                </a:solidFill>
              </a:rPr>
              <a:t>Competitor </a:t>
            </a:r>
            <a:r>
              <a:rPr b="1" dirty="0" sz="1200" lang="en-GB" u="sng" smtClean="0">
                <a:solidFill>
                  <a:schemeClr val="accent4">
                    <a:lumMod val="75000"/>
                  </a:schemeClr>
                </a:solidFill>
              </a:rPr>
              <a:t>1</a:t>
            </a:r>
            <a:r>
              <a:rPr b="1" dirty="0" sz="1200" lang="en-US" u="sng" smtClean="0">
                <a:solidFill>
                  <a:schemeClr val="accent4">
                    <a:lumMod val="75000"/>
                  </a:schemeClr>
                </a:solidFill>
              </a:rPr>
              <a:t> </a:t>
            </a:r>
            <a:r>
              <a:rPr b="1" dirty="0" sz="1200" lang="en-US" u="sng" smtClean="0">
                <a:solidFill>
                  <a:schemeClr val="accent4">
                    <a:lumMod val="75000"/>
                  </a:schemeClr>
                </a:solidFill>
              </a:rPr>
              <a:t>:</a:t>
            </a:r>
            <a:r>
              <a:rPr b="1" dirty="0" sz="1200" lang="en-US" u="sng" smtClean="0">
                <a:solidFill>
                  <a:schemeClr val="accent4">
                    <a:lumMod val="75000"/>
                  </a:schemeClr>
                </a:solidFill>
              </a:rPr>
              <a:t> </a:t>
            </a:r>
            <a:r>
              <a:rPr b="1" dirty="0" sz="1200" lang="en-US" u="sng" smtClean="0">
                <a:solidFill>
                  <a:schemeClr val="accent4">
                    <a:lumMod val="75000"/>
                  </a:schemeClr>
                </a:solidFill>
              </a:rPr>
              <a:t> </a:t>
            </a:r>
            <a:r>
              <a:rPr b="1" dirty="0" sz="1200" lang="en-US" u="none" smtClean="0">
                <a:solidFill>
                  <a:schemeClr val="accent4">
                    <a:lumMod val="75000"/>
                  </a:schemeClr>
                </a:solidFill>
              </a:rPr>
              <a:t> </a:t>
            </a:r>
            <a:r>
              <a:rPr b="1" dirty="0" sz="1200" lang="en-US" u="none" smtClean="0">
                <a:solidFill>
                  <a:srgbClr val="993300"/>
                </a:solidFill>
              </a:rPr>
              <a:t> </a:t>
            </a:r>
            <a:r>
              <a:rPr b="1" dirty="0" sz="1200" lang="en-US" u="none" smtClean="0">
                <a:solidFill>
                  <a:srgbClr val="993300"/>
                </a:solidFill>
              </a:rPr>
              <a:t>"</a:t>
            </a:r>
            <a:r>
              <a:rPr b="1" dirty="0" sz="1200" lang="en-US" u="none" smtClean="0">
                <a:solidFill>
                  <a:srgbClr val="993300"/>
                </a:solidFill>
              </a:rPr>
              <a:t>B</a:t>
            </a:r>
            <a:r>
              <a:rPr b="1" dirty="0" sz="1200" lang="en-US" u="none" smtClean="0">
                <a:solidFill>
                  <a:srgbClr val="993300"/>
                </a:solidFill>
              </a:rPr>
              <a:t>A</a:t>
            </a:r>
            <a:r>
              <a:rPr b="1" dirty="0" sz="1200" lang="en-US" u="none" smtClean="0">
                <a:solidFill>
                  <a:srgbClr val="993300"/>
                </a:solidFill>
              </a:rPr>
              <a:t>T</a:t>
            </a:r>
            <a:r>
              <a:rPr b="1" dirty="0" sz="1200" lang="en-US" u="none" smtClean="0">
                <a:solidFill>
                  <a:srgbClr val="993300"/>
                </a:solidFill>
              </a:rPr>
              <a:t>A</a:t>
            </a:r>
            <a:r>
              <a:rPr b="1" dirty="0" sz="1200" lang="en-US" u="none" smtClean="0">
                <a:solidFill>
                  <a:srgbClr val="993300"/>
                </a:solidFill>
              </a:rPr>
              <a:t>.</a:t>
            </a:r>
            <a:r>
              <a:rPr b="1" dirty="0" sz="1200" lang="en-US" u="none" smtClean="0">
                <a:solidFill>
                  <a:srgbClr val="993300"/>
                </a:solidFill>
              </a:rPr>
              <a:t>"</a:t>
            </a:r>
            <a:r>
              <a:rPr b="1" dirty="0" sz="1200" lang="en-US" u="none" smtClean="0">
                <a:solidFill>
                  <a:srgbClr val="993300"/>
                </a:solidFill>
              </a:rPr>
              <a:t> </a:t>
            </a:r>
            <a:r>
              <a:rPr b="1" dirty="0" sz="1200" lang="en-US" u="none" smtClean="0">
                <a:solidFill>
                  <a:srgbClr val="993300"/>
                </a:solidFill>
              </a:rPr>
              <a:t> </a:t>
            </a:r>
            <a:r>
              <a:rPr b="1" dirty="0" sz="1200" lang="en-US" u="none" smtClean="0">
                <a:solidFill>
                  <a:srgbClr val="993300"/>
                </a:solidFill>
              </a:rPr>
              <a:t> </a:t>
            </a:r>
            <a:r>
              <a:rPr b="1" dirty="0" sz="1200" lang="en-US" u="none" smtClean="0">
                <a:solidFill>
                  <a:srgbClr val="993300"/>
                </a:solidFill>
              </a:rPr>
              <a:t> </a:t>
            </a:r>
            <a:r>
              <a:rPr b="1" dirty="0" sz="1200" lang="en-US" u="none" smtClean="0">
                <a:solidFill>
                  <a:srgbClr val="00B0F0"/>
                </a:solidFill>
              </a:rPr>
              <a:t>(</a:t>
            </a:r>
            <a:r>
              <a:rPr b="1" dirty="0" sz="1200" lang="en-US" u="none" smtClean="0">
                <a:solidFill>
                  <a:srgbClr val="02A5E3"/>
                </a:solidFill>
                <a:hlinkClick r:id="rId1"/>
              </a:rPr>
              <a:t>h</a:t>
            </a:r>
            <a:r>
              <a:rPr b="1" dirty="0" sz="1200" lang="en-US" u="none" smtClean="0">
                <a:solidFill>
                  <a:srgbClr val="02A5E3"/>
                </a:solidFill>
                <a:hlinkClick r:id="rId1"/>
              </a:rPr>
              <a:t>t</a:t>
            </a:r>
            <a:r>
              <a:rPr b="1" dirty="0" sz="1200" lang="en-US" u="none" smtClean="0">
                <a:solidFill>
                  <a:srgbClr val="02A5E3"/>
                </a:solidFill>
                <a:hlinkClick r:id="rId1"/>
              </a:rPr>
              <a:t>t</a:t>
            </a:r>
            <a:r>
              <a:rPr b="1" dirty="0" sz="1200" lang="en-US" u="none" smtClean="0">
                <a:solidFill>
                  <a:srgbClr val="02A5E3"/>
                </a:solidFill>
                <a:hlinkClick r:id="rId1"/>
              </a:rPr>
              <a:t>p</a:t>
            </a:r>
            <a:r>
              <a:rPr b="1" dirty="0" sz="1200" lang="en-US" u="none" smtClean="0">
                <a:solidFill>
                  <a:srgbClr val="02A5E3"/>
                </a:solidFill>
                <a:hlinkClick r:id="rId1"/>
              </a:rPr>
              <a:t>s</a:t>
            </a:r>
            <a:r>
              <a:rPr b="1" dirty="0" sz="1200" lang="en-US" u="none" smtClean="0">
                <a:solidFill>
                  <a:srgbClr val="02A5E3"/>
                </a:solidFill>
                <a:hlinkClick r:id="rId1"/>
              </a:rPr>
              <a:t>:</a:t>
            </a:r>
            <a:r>
              <a:rPr b="1" dirty="0" sz="1200" lang="en-US" u="none" smtClean="0">
                <a:solidFill>
                  <a:srgbClr val="02A5E3"/>
                </a:solidFill>
                <a:hlinkClick r:id="rId1"/>
              </a:rPr>
              <a:t>/</a:t>
            </a:r>
            <a:r>
              <a:rPr b="1" dirty="0" sz="1200" lang="en-US" u="none" smtClean="0">
                <a:solidFill>
                  <a:srgbClr val="02A5E3"/>
                </a:solidFill>
                <a:hlinkClick r:id="rId1"/>
              </a:rPr>
              <a:t>/</a:t>
            </a:r>
            <a:r>
              <a:rPr b="1" dirty="0" sz="1200" lang="en-US" u="none" smtClean="0">
                <a:solidFill>
                  <a:srgbClr val="02A5E3"/>
                </a:solidFill>
                <a:hlinkClick r:id="rId1"/>
              </a:rPr>
              <a:t>w</a:t>
            </a:r>
            <a:r>
              <a:rPr b="1" dirty="0" sz="1200" lang="en-US" u="none" smtClean="0">
                <a:solidFill>
                  <a:srgbClr val="02A5E3"/>
                </a:solidFill>
                <a:hlinkClick r:id="rId1"/>
              </a:rPr>
              <a:t>w</a:t>
            </a:r>
            <a:r>
              <a:rPr b="1" dirty="0" sz="1200" lang="en-US" u="none" smtClean="0">
                <a:solidFill>
                  <a:srgbClr val="02A5E3"/>
                </a:solidFill>
                <a:hlinkClick r:id="rId1"/>
              </a:rPr>
              <a:t>w</a:t>
            </a:r>
            <a:r>
              <a:rPr b="1" dirty="0" sz="1200" lang="en-US" u="none" smtClean="0">
                <a:solidFill>
                  <a:srgbClr val="02A5E3"/>
                </a:solidFill>
                <a:hlinkClick r:id="rId1"/>
              </a:rPr>
              <a:t>.</a:t>
            </a:r>
            <a:r>
              <a:rPr b="1" dirty="0" sz="1200" lang="en-US" u="none" smtClean="0">
                <a:solidFill>
                  <a:srgbClr val="02A5E3"/>
                </a:solidFill>
                <a:hlinkClick r:id="rId1"/>
              </a:rPr>
              <a:t>b</a:t>
            </a:r>
            <a:r>
              <a:rPr b="1" dirty="0" sz="1200" lang="en-US" u="none" smtClean="0">
                <a:solidFill>
                  <a:srgbClr val="02A5E3"/>
                </a:solidFill>
                <a:hlinkClick r:id="rId1"/>
              </a:rPr>
              <a:t>a</a:t>
            </a:r>
            <a:r>
              <a:rPr b="1" dirty="0" sz="1200" lang="en-US" u="none" smtClean="0">
                <a:solidFill>
                  <a:srgbClr val="02A5E3"/>
                </a:solidFill>
                <a:hlinkClick r:id="rId1"/>
              </a:rPr>
              <a:t>t</a:t>
            </a:r>
            <a:r>
              <a:rPr b="1" dirty="0" sz="1200" lang="en-US" u="none" smtClean="0">
                <a:solidFill>
                  <a:srgbClr val="02A5E3"/>
                </a:solidFill>
                <a:hlinkClick r:id="rId1"/>
              </a:rPr>
              <a:t>a</a:t>
            </a:r>
            <a:r>
              <a:rPr b="1" dirty="0" sz="1200" lang="en-US" u="none" smtClean="0">
                <a:solidFill>
                  <a:srgbClr val="02A5E3"/>
                </a:solidFill>
                <a:hlinkClick r:id="rId1"/>
              </a:rPr>
              <a:t>.</a:t>
            </a:r>
            <a:r>
              <a:rPr b="1" dirty="0" sz="1200" lang="en-US" u="none" smtClean="0">
                <a:solidFill>
                  <a:srgbClr val="02A5E3"/>
                </a:solidFill>
                <a:hlinkClick r:id="rId1"/>
              </a:rPr>
              <a:t>c</a:t>
            </a:r>
            <a:r>
              <a:rPr b="1" dirty="0" sz="1200" lang="en-US" u="none" smtClean="0">
                <a:solidFill>
                  <a:srgbClr val="02A5E3"/>
                </a:solidFill>
                <a:hlinkClick r:id="rId1"/>
              </a:rPr>
              <a:t>o</a:t>
            </a:r>
            <a:r>
              <a:rPr b="1" dirty="0" sz="1200" lang="en-US" u="none" smtClean="0">
                <a:solidFill>
                  <a:srgbClr val="02A5E3"/>
                </a:solidFill>
                <a:hlinkClick r:id="rId1"/>
              </a:rPr>
              <a:t>m</a:t>
            </a:r>
            <a:r>
              <a:rPr b="1" dirty="0" sz="1200" lang="en-US" u="none" smtClean="0">
                <a:solidFill>
                  <a:srgbClr val="02A5E3"/>
                </a:solidFill>
                <a:hlinkClick r:id="rId1"/>
              </a:rPr>
              <a:t> </a:t>
            </a:r>
            <a:r>
              <a:rPr b="1" dirty="0" sz="1200" lang="en-US" u="none" smtClean="0">
                <a:solidFill>
                  <a:srgbClr val="02A5E3"/>
                </a:solidFill>
                <a:hlinkClick r:id="rId1"/>
              </a:rPr>
              <a:t>)</a:t>
            </a:r>
            <a:endParaRPr altLang="en-US" lang="zh-CN"/>
          </a:p>
          <a:p>
            <a:pPr algn="l" indent="0" lvl="0" marL="0" rtl="0">
              <a:spcBef>
                <a:spcPts val="0"/>
              </a:spcBef>
              <a:spcAft>
                <a:spcPts val="0"/>
              </a:spcAft>
              <a:buNone/>
            </a:pP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U</a:t>
            </a:r>
            <a:r>
              <a:rPr altLang="en-US" b="1" dirty="0" sz="1200" lang="en-US" u="none" smtClean="0">
                <a:solidFill>
                  <a:srgbClr val="02A5E3"/>
                </a:solidFill>
              </a:rPr>
              <a:t>s</a:t>
            </a:r>
            <a:r>
              <a:rPr altLang="en-US" b="1" dirty="0" sz="1200" lang="en-US" u="none" smtClean="0">
                <a:solidFill>
                  <a:srgbClr val="02A5E3"/>
                </a:solidFill>
              </a:rPr>
              <a:t>p</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1" dirty="0" sz="1200" lang="en-US" u="none" smtClean="0">
                <a:solidFill>
                  <a:srgbClr val="02A5E3"/>
                </a:solidFill>
              </a:rPr>
              <a:t> </a:t>
            </a:r>
            <a:r>
              <a:rPr altLang="en-US" b="0" dirty="0" sz="1200" lang="en-US" u="none" smtClean="0">
                <a:solidFill>
                  <a:srgbClr val="000000"/>
                </a:solidFill>
              </a:rPr>
              <a:t>A</a:t>
            </a:r>
            <a:r>
              <a:rPr altLang="en-US" b="0" dirty="0" sz="1200" lang="en-US" u="none" smtClean="0">
                <a:solidFill>
                  <a:srgbClr val="000000"/>
                </a:solidFill>
              </a:rPr>
              <a:t>b</a:t>
            </a:r>
            <a:r>
              <a:rPr altLang="en-US" b="0" dirty="0" sz="1200" lang="en-US" u="none" smtClean="0">
                <a:solidFill>
                  <a:srgbClr val="000000"/>
                </a:solidFill>
              </a:rPr>
              <a:t>i</a:t>
            </a:r>
            <a:r>
              <a:rPr altLang="en-US" b="0" dirty="0" sz="1200" lang="en-US" u="none" smtClean="0">
                <a:solidFill>
                  <a:srgbClr val="000000"/>
                </a:solidFill>
              </a:rPr>
              <a:t>l</a:t>
            </a:r>
            <a:r>
              <a:rPr altLang="en-US" b="0" dirty="0" sz="1200" lang="en-US" u="none" smtClean="0">
                <a:solidFill>
                  <a:srgbClr val="000000"/>
                </a:solidFill>
              </a:rPr>
              <a:t>ity </a:t>
            </a:r>
            <a:r>
              <a:rPr altLang="en-US" b="0" dirty="0" sz="1200" lang="en-US" u="none" smtClean="0">
                <a:solidFill>
                  <a:srgbClr val="000000"/>
                </a:solidFill>
              </a:rPr>
              <a:t>t</a:t>
            </a:r>
            <a:r>
              <a:rPr altLang="en-US" b="0" dirty="0" sz="1200" lang="en-US" u="none" smtClean="0">
                <a:solidFill>
                  <a:srgbClr val="000000"/>
                </a:solidFill>
              </a:rPr>
              <a:t>o</a:t>
            </a:r>
            <a:r>
              <a:rPr altLang="en-US" b="0" dirty="0" sz="1200" lang="en-US" u="none" smtClean="0">
                <a:solidFill>
                  <a:srgbClr val="000000"/>
                </a:solidFill>
              </a:rPr>
              <a:t> </a:t>
            </a:r>
            <a:r>
              <a:rPr altLang="en-US" b="0" dirty="0" sz="1200" lang="en-US" u="none" smtClean="0">
                <a:solidFill>
                  <a:srgbClr val="000000"/>
                </a:solidFill>
              </a:rPr>
              <a:t>o</a:t>
            </a:r>
            <a:r>
              <a:rPr altLang="en-US" b="0" dirty="0" sz="1200" lang="en-US" u="none" smtClean="0">
                <a:solidFill>
                  <a:srgbClr val="000000"/>
                </a:solidFill>
              </a:rPr>
              <a:t>f</a:t>
            </a:r>
            <a:r>
              <a:rPr altLang="en-US" b="0" dirty="0" sz="1200" lang="en-US" u="none" smtClean="0">
                <a:solidFill>
                  <a:srgbClr val="000000"/>
                </a:solidFill>
              </a:rPr>
              <a:t>f</a:t>
            </a:r>
            <a:r>
              <a:rPr altLang="en-US" b="0" dirty="0" sz="1200" lang="en-US" u="none" smtClean="0">
                <a:solidFill>
                  <a:srgbClr val="000000"/>
                </a:solidFill>
              </a:rPr>
              <a:t>e</a:t>
            </a:r>
            <a:r>
              <a:rPr altLang="en-US" b="0" dirty="0" sz="1200" lang="en-US" u="none" smtClean="0">
                <a:solidFill>
                  <a:srgbClr val="000000"/>
                </a:solidFill>
              </a:rPr>
              <a:t>r</a:t>
            </a:r>
            <a:r>
              <a:rPr altLang="en-US" b="0" dirty="0" sz="1200" lang="en-US" u="none" smtClean="0">
                <a:solidFill>
                  <a:srgbClr val="000000"/>
                </a:solidFill>
              </a:rPr>
              <a:t> </a:t>
            </a:r>
            <a:r>
              <a:rPr altLang="en-US" b="0" dirty="0" sz="1200" lang="en-US" u="none" smtClean="0">
                <a:solidFill>
                  <a:srgbClr val="000000"/>
                </a:solidFill>
              </a:rPr>
              <a:t>s</a:t>
            </a:r>
            <a:r>
              <a:rPr altLang="en-US" b="0" dirty="0" sz="1200" lang="en-US" u="none" smtClean="0">
                <a:solidFill>
                  <a:srgbClr val="000000"/>
                </a:solidFill>
              </a:rPr>
              <a:t>t</a:t>
            </a:r>
            <a:r>
              <a:rPr altLang="en-US" b="0" dirty="0" sz="1200" lang="en-US" u="none" smtClean="0">
                <a:solidFill>
                  <a:srgbClr val="000000"/>
                </a:solidFill>
              </a:rPr>
              <a:t>y</a:t>
            </a:r>
            <a:r>
              <a:rPr altLang="en-US" b="0" dirty="0" sz="1200" lang="en-US" u="none" smtClean="0">
                <a:solidFill>
                  <a:srgbClr val="000000"/>
                </a:solidFill>
              </a:rPr>
              <a:t>l</a:t>
            </a:r>
            <a:r>
              <a:rPr altLang="en-US" b="0" dirty="0" sz="1200" lang="en-US" u="none" smtClean="0">
                <a:solidFill>
                  <a:srgbClr val="000000"/>
                </a:solidFill>
              </a:rPr>
              <a:t>ish </a:t>
            </a:r>
            <a:r>
              <a:rPr altLang="en-US" b="0" dirty="0" sz="1200" lang="en-US" u="none" smtClean="0">
                <a:solidFill>
                  <a:srgbClr val="000000"/>
                </a:solidFill>
              </a:rPr>
              <a:t>design</a:t>
            </a:r>
            <a:r>
              <a:rPr altLang="en-US" b="0" dirty="0" sz="1200" lang="en-US" u="none" smtClean="0">
                <a:solidFill>
                  <a:srgbClr val="000000"/>
                </a:solidFill>
              </a:rPr>
              <a:t>s</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t</a:t>
            </a:r>
            <a:r>
              <a:rPr altLang="en-US" b="0" dirty="0" sz="1200" lang="en-US" u="none" smtClean="0">
                <a:solidFill>
                  <a:srgbClr val="000000"/>
                </a:solidFill>
              </a:rPr>
              <a:t> </a:t>
            </a:r>
            <a:r>
              <a:rPr altLang="en-US" b="0" dirty="0" sz="1200" lang="en-US" u="none" smtClean="0">
                <a:solidFill>
                  <a:srgbClr val="000000"/>
                </a:solidFill>
              </a:rPr>
              <a:t>h</a:t>
            </a:r>
            <a:r>
              <a:rPr altLang="en-US" b="0" dirty="0" sz="1200" lang="en-US" u="none" smtClean="0">
                <a:solidFill>
                  <a:srgbClr val="000000"/>
                </a:solidFill>
              </a:rPr>
              <a:t>u</a:t>
            </a:r>
            <a:r>
              <a:rPr altLang="en-US" b="0" dirty="0" sz="1200" lang="en-US" u="none" smtClean="0">
                <a:solidFill>
                  <a:srgbClr val="000000"/>
                </a:solidFill>
              </a:rPr>
              <a:t>g</a:t>
            </a:r>
            <a:r>
              <a:rPr altLang="en-US" b="0" dirty="0" sz="1200" lang="en-US" u="none" smtClean="0">
                <a:solidFill>
                  <a:srgbClr val="000000"/>
                </a:solidFill>
              </a:rPr>
              <a:t>e</a:t>
            </a:r>
            <a:r>
              <a:rPr altLang="en-US" b="0" dirty="0" sz="1200" lang="en-US" u="none" smtClean="0">
                <a:solidFill>
                  <a:srgbClr val="000000"/>
                </a:solidFill>
              </a:rPr>
              <a:t>l</a:t>
            </a:r>
            <a:r>
              <a:rPr altLang="en-US" b="0" dirty="0" sz="1200" lang="en-US" u="none" smtClean="0">
                <a:solidFill>
                  <a:srgbClr val="000000"/>
                </a:solidFill>
              </a:rPr>
              <a:t>y </a:t>
            </a:r>
            <a:r>
              <a:rPr altLang="en-US" b="0" dirty="0" sz="1200" lang="en-US" u="none" smtClean="0">
                <a:solidFill>
                  <a:srgbClr val="000000"/>
                </a:solidFill>
              </a:rPr>
              <a:t>competitive</a:t>
            </a:r>
            <a:r>
              <a:rPr altLang="en-US" b="0" dirty="0" sz="1200" lang="en-US" u="none" smtClean="0">
                <a:solidFill>
                  <a:srgbClr val="000000"/>
                </a:solidFill>
              </a:rPr>
              <a:t>.</a:t>
            </a:r>
            <a:endParaRPr altLang="en-US" lang="zh-CN"/>
          </a:p>
          <a:p>
            <a:pPr algn="l" indent="0" lvl="0" marL="0" rtl="0">
              <a:spcBef>
                <a:spcPts val="0"/>
              </a:spcBef>
              <a:spcAft>
                <a:spcPts val="0"/>
              </a:spcAft>
              <a:buNone/>
            </a:pP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FFCB00"/>
                </a:solidFill>
              </a:rPr>
              <a:t>C</a:t>
            </a:r>
            <a:r>
              <a:rPr altLang="en-US" b="0" dirty="0" sz="1200" lang="en-US" u="none" smtClean="0">
                <a:solidFill>
                  <a:srgbClr val="FFCB00"/>
                </a:solidFill>
              </a:rPr>
              <a:t>o</a:t>
            </a:r>
            <a:r>
              <a:rPr altLang="en-US" b="0" dirty="0" sz="1200" lang="en-US" u="none" smtClean="0">
                <a:solidFill>
                  <a:srgbClr val="FFCB00"/>
                </a:solidFill>
              </a:rPr>
              <a:t>m</a:t>
            </a:r>
            <a:r>
              <a:rPr altLang="en-US" b="0" dirty="0" sz="1200" lang="en-US" u="none" smtClean="0">
                <a:solidFill>
                  <a:srgbClr val="FFCB00"/>
                </a:solidFill>
              </a:rPr>
              <a:t>m</a:t>
            </a:r>
            <a:r>
              <a:rPr altLang="en-US" b="0" dirty="0" sz="1200" lang="en-US" u="none" smtClean="0">
                <a:solidFill>
                  <a:srgbClr val="FFCB00"/>
                </a:solidFill>
              </a:rPr>
              <a:t>u</a:t>
            </a:r>
            <a:r>
              <a:rPr altLang="en-US" b="0" dirty="0" sz="1200" lang="en-US" u="none" smtClean="0">
                <a:solidFill>
                  <a:srgbClr val="FFCB00"/>
                </a:solidFill>
              </a:rPr>
              <a:t>n</a:t>
            </a:r>
            <a:r>
              <a:rPr altLang="en-US" b="0" dirty="0" sz="1200" lang="en-US" u="none" smtClean="0">
                <a:solidFill>
                  <a:srgbClr val="FFCB00"/>
                </a:solidFill>
              </a:rPr>
              <a:t>i</a:t>
            </a:r>
            <a:r>
              <a:rPr altLang="en-US" b="0" dirty="0" sz="1200" lang="en-US" u="none" smtClean="0">
                <a:solidFill>
                  <a:srgbClr val="FFCB00"/>
                </a:solidFill>
              </a:rPr>
              <a:t>cation </a:t>
            </a:r>
            <a:r>
              <a:rPr altLang="en-US" b="0" dirty="0" sz="1200" lang="en-US" u="none" smtClean="0">
                <a:solidFill>
                  <a:srgbClr val="FFCB00"/>
                </a:solidFill>
              </a:rPr>
              <a:t>:</a:t>
            </a:r>
            <a:r>
              <a:rPr altLang="en-US" b="0" dirty="0" sz="1200" lang="en-US" u="none" smtClean="0">
                <a:solidFill>
                  <a:srgbClr val="FFCB00"/>
                </a:solidFill>
              </a:rPr>
              <a:t> </a:t>
            </a:r>
            <a:r>
              <a:rPr altLang="en-US" b="0" dirty="0" sz="1200" lang="en-US" u="none" smtClean="0">
                <a:solidFill>
                  <a:srgbClr val="000000"/>
                </a:solidFill>
              </a:rPr>
              <a:t> </a:t>
            </a:r>
            <a:r>
              <a:rPr altLang="en-US" b="0" dirty="0" sz="1200" lang="en-US" u="none" smtClean="0">
                <a:solidFill>
                  <a:srgbClr val="000000"/>
                </a:solidFill>
              </a:rPr>
              <a:t>I</a:t>
            </a:r>
            <a:r>
              <a:rPr altLang="en-US" b="0" dirty="0" sz="1200" lang="en-US" u="none" smtClean="0">
                <a:solidFill>
                  <a:srgbClr val="000000"/>
                </a:solidFill>
              </a:rPr>
              <a:t>n</a:t>
            </a:r>
            <a:r>
              <a:rPr altLang="en-US" b="0" dirty="0" sz="1200" lang="en-US" u="none" smtClean="0">
                <a:solidFill>
                  <a:srgbClr val="000000"/>
                </a:solidFill>
              </a:rPr>
              <a:t>d</a:t>
            </a:r>
            <a:r>
              <a:rPr altLang="en-US" b="0" dirty="0" sz="1200" lang="en-US" u="none" smtClean="0">
                <a:solidFill>
                  <a:srgbClr val="000000"/>
                </a:solidFill>
              </a:rPr>
              <a:t>i</a:t>
            </a:r>
            <a:r>
              <a:rPr altLang="en-US" b="0" dirty="0" sz="1200" lang="en-US" u="none" smtClean="0">
                <a:solidFill>
                  <a:srgbClr val="000000"/>
                </a:solidFill>
              </a:rPr>
              <a:t>a's </a:t>
            </a:r>
            <a:r>
              <a:rPr altLang="en-US" b="0" dirty="0" sz="1200" lang="en-US" u="none" smtClean="0">
                <a:solidFill>
                  <a:srgbClr val="000000"/>
                </a:solidFill>
              </a:rPr>
              <a:t>f</a:t>
            </a:r>
            <a:r>
              <a:rPr altLang="en-US" b="0" dirty="0" sz="1200" lang="en-US" u="none" smtClean="0">
                <a:solidFill>
                  <a:srgbClr val="000000"/>
                </a:solidFill>
              </a:rPr>
              <a:t>a</a:t>
            </a:r>
            <a:r>
              <a:rPr altLang="en-US" b="0" dirty="0" sz="1200" lang="en-US" u="none" smtClean="0">
                <a:solidFill>
                  <a:srgbClr val="000000"/>
                </a:solidFill>
              </a:rPr>
              <a:t>v</a:t>
            </a:r>
            <a:r>
              <a:rPr altLang="en-US" b="0" dirty="0" sz="1200" lang="en-US" u="none" smtClean="0">
                <a:solidFill>
                  <a:srgbClr val="000000"/>
                </a:solidFill>
              </a:rPr>
              <a:t>o</a:t>
            </a:r>
            <a:r>
              <a:rPr altLang="en-US" b="0" dirty="0" sz="1200" lang="en-US" u="none" smtClean="0">
                <a:solidFill>
                  <a:srgbClr val="000000"/>
                </a:solidFill>
              </a:rPr>
              <a:t>rite </a:t>
            </a:r>
            <a:r>
              <a:rPr altLang="en-US" b="0" dirty="0" sz="1200" lang="en-US" u="none" smtClean="0">
                <a:solidFill>
                  <a:srgbClr val="000000"/>
                </a:solidFill>
              </a:rPr>
              <a:t>f</a:t>
            </a:r>
            <a:r>
              <a:rPr altLang="en-US" b="0" dirty="0" sz="1200" lang="en-US" u="none" smtClean="0">
                <a:solidFill>
                  <a:srgbClr val="000000"/>
                </a:solidFill>
              </a:rPr>
              <a:t>o</a:t>
            </a:r>
            <a:r>
              <a:rPr altLang="en-US" b="0" dirty="0" sz="1200" lang="en-US" u="none" smtClean="0">
                <a:solidFill>
                  <a:srgbClr val="000000"/>
                </a:solidFill>
              </a:rPr>
              <a:t>o</a:t>
            </a:r>
            <a:r>
              <a:rPr altLang="en-US" b="0" dirty="0" sz="1200" lang="en-US" u="none" smtClean="0">
                <a:solidFill>
                  <a:srgbClr val="000000"/>
                </a:solidFill>
              </a:rPr>
              <a:t>twear </a:t>
            </a:r>
            <a:r>
              <a:rPr altLang="en-US" b="0" dirty="0" sz="1200" lang="en-US" u="none" smtClean="0">
                <a:solidFill>
                  <a:srgbClr val="000000"/>
                </a:solidFill>
              </a:rPr>
              <a:t>b</a:t>
            </a:r>
            <a:r>
              <a:rPr altLang="en-US" b="0" dirty="0" sz="1200" lang="en-US" u="none" smtClean="0">
                <a:solidFill>
                  <a:srgbClr val="000000"/>
                </a:solidFill>
              </a:rPr>
              <a:t>r</a:t>
            </a:r>
            <a:r>
              <a:rPr altLang="en-US" b="0" dirty="0" sz="1200" lang="en-US" u="none" smtClean="0">
                <a:solidFill>
                  <a:srgbClr val="000000"/>
                </a:solidFill>
              </a:rPr>
              <a:t>a</a:t>
            </a:r>
            <a:r>
              <a:rPr altLang="en-US" b="0" dirty="0" sz="1200" lang="en-US" u="none" smtClean="0">
                <a:solidFill>
                  <a:srgbClr val="000000"/>
                </a:solidFill>
              </a:rPr>
              <a:t>n</a:t>
            </a:r>
            <a:r>
              <a:rPr altLang="en-US" b="0" dirty="0" sz="1200" lang="en-US" u="none" smtClean="0">
                <a:solidFill>
                  <a:srgbClr val="000000"/>
                </a:solidFill>
              </a:rPr>
              <a:t>d</a:t>
            </a:r>
            <a:r>
              <a:rPr altLang="en-US" b="0" dirty="0" sz="1200" lang="en-US" u="none" smtClean="0">
                <a:solidFill>
                  <a:srgbClr val="000000"/>
                </a:solidFill>
              </a:rPr>
              <a:t>.</a:t>
            </a:r>
            <a:endParaRPr altLang="en-US" lang="zh-CN"/>
          </a:p>
          <a:p>
            <a:pPr algn="l" indent="0" lvl="0" marL="0" rtl="0">
              <a:spcBef>
                <a:spcPts val="0"/>
              </a:spcBef>
              <a:spcAft>
                <a:spcPts val="0"/>
              </a:spcAft>
              <a:buNone/>
            </a:pP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r>
              <a:rPr altLang="en-US" b="0" dirty="0" sz="1200" lang="en-US" u="none" smtClean="0">
                <a:solidFill>
                  <a:srgbClr val="000000"/>
                </a:solidFill>
              </a:rPr>
              <a:t> </a:t>
            </a:r>
            <a:endParaRPr altLang="en-US" lang="zh-CN"/>
          </a:p>
          <a:p>
            <a:pPr algn="l" indent="0" lvl="0" marL="0" rtl="0">
              <a:spcBef>
                <a:spcPts val="0"/>
              </a:spcBef>
              <a:spcAft>
                <a:spcPts val="0"/>
              </a:spcAft>
              <a:buNone/>
            </a:pPr>
            <a:r>
              <a:rPr b="1" dirty="0" lang="en-GB" u="sng" smtClean="0">
                <a:solidFill>
                  <a:schemeClr val="accent1">
                    <a:lumMod val="75000"/>
                  </a:schemeClr>
                </a:solidFill>
              </a:rPr>
              <a:t>Competitor </a:t>
            </a:r>
            <a:r>
              <a:rPr b="1" dirty="0" lang="en-GB" u="sng">
                <a:solidFill>
                  <a:schemeClr val="accent1">
                    <a:lumMod val="75000"/>
                  </a:schemeClr>
                </a:solidFill>
              </a:rPr>
              <a:t>2</a:t>
            </a:r>
            <a:r>
              <a:rPr b="1" dirty="0" lang="en-GB" smtClean="0"/>
              <a:t>:</a:t>
            </a:r>
            <a:r>
              <a:rPr dirty="0" sz="1200" lang="en-GB" smtClean="0"/>
              <a:t> </a:t>
            </a:r>
            <a:r>
              <a:rPr dirty="0" sz="1200" lang="en-US" smtClean="0"/>
              <a:t> </a:t>
            </a:r>
            <a:r>
              <a:rPr b="1" dirty="0" sz="1200" lang="en-US" smtClean="0">
                <a:solidFill>
                  <a:srgbClr val="993300"/>
                </a:solidFill>
              </a:rPr>
              <a:t> </a:t>
            </a:r>
            <a:r>
              <a:rPr b="1" dirty="0" sz="1200" lang="en-US" smtClean="0">
                <a:solidFill>
                  <a:srgbClr val="993300"/>
                </a:solidFill>
              </a:rPr>
              <a:t>"</a:t>
            </a:r>
            <a:r>
              <a:rPr b="1" dirty="0" sz="1200" lang="en-US" smtClean="0">
                <a:solidFill>
                  <a:srgbClr val="993300"/>
                </a:solidFill>
              </a:rPr>
              <a:t> </a:t>
            </a:r>
            <a:r>
              <a:rPr b="1" dirty="0" sz="1200" lang="en-US" smtClean="0">
                <a:solidFill>
                  <a:srgbClr val="993300"/>
                </a:solidFill>
              </a:rPr>
              <a:t>V</a:t>
            </a:r>
            <a:r>
              <a:rPr b="1" dirty="0" sz="1200" lang="en-US" smtClean="0">
                <a:solidFill>
                  <a:srgbClr val="993300"/>
                </a:solidFill>
              </a:rPr>
              <a:t>K</a:t>
            </a:r>
            <a:r>
              <a:rPr b="1" dirty="0" sz="1200" lang="en-US" smtClean="0">
                <a:solidFill>
                  <a:srgbClr val="993300"/>
                </a:solidFill>
              </a:rPr>
              <a:t>C</a:t>
            </a:r>
            <a:r>
              <a:rPr b="1" dirty="0" sz="1200" lang="en-US" smtClean="0">
                <a:solidFill>
                  <a:srgbClr val="993300"/>
                </a:solidFill>
              </a:rPr>
              <a:t> </a:t>
            </a:r>
            <a:r>
              <a:rPr b="1" dirty="0" sz="1200" lang="en-US" smtClean="0">
                <a:solidFill>
                  <a:srgbClr val="993300"/>
                </a:solidFill>
              </a:rPr>
              <a:t>P</a:t>
            </a:r>
            <a:r>
              <a:rPr b="1" dirty="0" sz="1200" lang="en-US" smtClean="0">
                <a:solidFill>
                  <a:srgbClr val="993300"/>
                </a:solidFill>
              </a:rPr>
              <a:t>R</a:t>
            </a:r>
            <a:r>
              <a:rPr b="1" dirty="0" sz="1200" lang="en-US" smtClean="0">
                <a:solidFill>
                  <a:srgbClr val="993300"/>
                </a:solidFill>
              </a:rPr>
              <a:t>I</a:t>
            </a:r>
            <a:r>
              <a:rPr b="1" dirty="0" sz="1200" lang="en-US" smtClean="0">
                <a:solidFill>
                  <a:srgbClr val="993300"/>
                </a:solidFill>
              </a:rPr>
              <a:t>D</a:t>
            </a:r>
            <a:r>
              <a:rPr b="1" dirty="0" sz="1200" lang="en-US" smtClean="0">
                <a:solidFill>
                  <a:srgbClr val="993300"/>
                </a:solidFill>
              </a:rPr>
              <a:t>E</a:t>
            </a:r>
            <a:r>
              <a:rPr b="1" dirty="0" sz="1200" lang="en-US" smtClean="0">
                <a:solidFill>
                  <a:srgbClr val="993300"/>
                </a:solidFill>
              </a:rPr>
              <a:t> </a:t>
            </a:r>
            <a:r>
              <a:rPr b="1" dirty="0" sz="1200" lang="en-US" smtClean="0">
                <a:solidFill>
                  <a:srgbClr val="993300"/>
                </a:solidFill>
              </a:rPr>
              <a:t>"</a:t>
            </a:r>
            <a:r>
              <a:rPr b="1" dirty="0" sz="1200" lang="en-US" smtClean="0">
                <a:solidFill>
                  <a:srgbClr val="993300"/>
                </a:solidFill>
              </a:rPr>
              <a:t> </a:t>
            </a:r>
            <a:r>
              <a:rPr b="1" dirty="0" sz="1200" lang="en-US" smtClean="0">
                <a:solidFill>
                  <a:srgbClr val="993300"/>
                </a:solidFill>
              </a:rPr>
              <a:t> </a:t>
            </a:r>
            <a:r>
              <a:rPr b="1" dirty="0" sz="1200" lang="en-US" smtClean="0">
                <a:solidFill>
                  <a:srgbClr val="993300"/>
                </a:solidFill>
              </a:rPr>
              <a:t> </a:t>
            </a:r>
            <a:r>
              <a:rPr b="1" dirty="0" sz="1200" lang="en-US" smtClean="0">
                <a:solidFill>
                  <a:srgbClr val="993300"/>
                </a:solidFill>
              </a:rPr>
              <a:t> </a:t>
            </a:r>
            <a:r>
              <a:rPr b="1" dirty="0" sz="1200" lang="en-US" smtClean="0">
                <a:solidFill>
                  <a:srgbClr val="00B0F0"/>
                </a:solidFill>
              </a:rPr>
              <a:t>(</a:t>
            </a:r>
            <a:r>
              <a:rPr b="1" dirty="0" sz="1200" lang="en-US" smtClean="0">
                <a:solidFill>
                  <a:srgbClr val="00B0F0"/>
                </a:solidFill>
              </a:rPr>
              <a:t> </a:t>
            </a:r>
            <a:r>
              <a:rPr b="1" dirty="0" sz="1200" lang="en-US" smtClean="0">
                <a:solidFill>
                  <a:srgbClr val="00B0F0"/>
                </a:solidFill>
                <a:hlinkClick r:id="rId2"/>
              </a:rPr>
              <a:t>h</a:t>
            </a:r>
            <a:r>
              <a:rPr b="1" dirty="0" sz="1200" lang="en-US" smtClean="0">
                <a:solidFill>
                  <a:srgbClr val="00B0F0"/>
                </a:solidFill>
                <a:hlinkClick r:id="rId2"/>
              </a:rPr>
              <a:t>t</a:t>
            </a:r>
            <a:r>
              <a:rPr b="1" dirty="0" sz="1200" lang="en-US" smtClean="0">
                <a:solidFill>
                  <a:srgbClr val="00B0F0"/>
                </a:solidFill>
                <a:hlinkClick r:id="rId2"/>
              </a:rPr>
              <a:t>t</a:t>
            </a:r>
            <a:r>
              <a:rPr b="1" dirty="0" sz="1200" lang="en-US" smtClean="0">
                <a:solidFill>
                  <a:srgbClr val="00B0F0"/>
                </a:solidFill>
                <a:hlinkClick r:id="rId2"/>
              </a:rPr>
              <a:t>p</a:t>
            </a:r>
            <a:r>
              <a:rPr b="1" dirty="0" sz="1200" lang="en-US" smtClean="0">
                <a:solidFill>
                  <a:srgbClr val="00B0F0"/>
                </a:solidFill>
                <a:hlinkClick r:id="rId2"/>
              </a:rPr>
              <a:t>s</a:t>
            </a:r>
            <a:r>
              <a:rPr b="1" dirty="0" sz="1200" lang="en-US" smtClean="0">
                <a:solidFill>
                  <a:srgbClr val="00B0F0"/>
                </a:solidFill>
                <a:hlinkClick r:id="rId2"/>
              </a:rPr>
              <a:t>:</a:t>
            </a:r>
            <a:r>
              <a:rPr b="1" dirty="0" sz="1200" lang="en-US" smtClean="0">
                <a:solidFill>
                  <a:srgbClr val="00B0F0"/>
                </a:solidFill>
                <a:hlinkClick r:id="rId2"/>
              </a:rPr>
              <a:t>/</a:t>
            </a:r>
            <a:r>
              <a:rPr b="1" dirty="0" sz="1200" lang="en-US" smtClean="0">
                <a:solidFill>
                  <a:srgbClr val="00B0F0"/>
                </a:solidFill>
                <a:hlinkClick r:id="rId2"/>
              </a:rPr>
              <a:t>/</a:t>
            </a:r>
            <a:r>
              <a:rPr b="1" dirty="0" sz="1200" lang="en-US" smtClean="0">
                <a:solidFill>
                  <a:srgbClr val="00B0F0"/>
                </a:solidFill>
                <a:hlinkClick r:id="rId2"/>
              </a:rPr>
              <a:t>v</a:t>
            </a:r>
            <a:r>
              <a:rPr b="1" dirty="0" sz="1200" lang="en-US" smtClean="0">
                <a:solidFill>
                  <a:srgbClr val="00B0F0"/>
                </a:solidFill>
                <a:hlinkClick r:id="rId2"/>
              </a:rPr>
              <a:t>k</a:t>
            </a:r>
            <a:r>
              <a:rPr b="1" dirty="0" sz="1200" lang="en-US" smtClean="0">
                <a:solidFill>
                  <a:srgbClr val="00B0F0"/>
                </a:solidFill>
                <a:hlinkClick r:id="rId2"/>
              </a:rPr>
              <a:t>c</a:t>
            </a:r>
            <a:r>
              <a:rPr b="1" dirty="0" sz="1200" lang="en-US" smtClean="0">
                <a:solidFill>
                  <a:srgbClr val="00B0F0"/>
                </a:solidFill>
                <a:hlinkClick r:id="rId2"/>
              </a:rPr>
              <a:t>p</a:t>
            </a:r>
            <a:r>
              <a:rPr b="1" dirty="0" sz="1200" lang="en-US" smtClean="0">
                <a:solidFill>
                  <a:srgbClr val="00B0F0"/>
                </a:solidFill>
                <a:hlinkClick r:id="rId2"/>
              </a:rPr>
              <a:t>r</a:t>
            </a:r>
            <a:r>
              <a:rPr b="1" dirty="0" sz="1200" lang="en-US" smtClean="0">
                <a:solidFill>
                  <a:srgbClr val="00B0F0"/>
                </a:solidFill>
                <a:hlinkClick r:id="rId2"/>
              </a:rPr>
              <a:t>i</a:t>
            </a:r>
            <a:r>
              <a:rPr b="1" dirty="0" sz="1200" lang="en-US" smtClean="0">
                <a:solidFill>
                  <a:srgbClr val="00B0F0"/>
                </a:solidFill>
                <a:hlinkClick r:id="rId2"/>
              </a:rPr>
              <a:t>d</a:t>
            </a:r>
            <a:r>
              <a:rPr b="1" dirty="0" sz="1200" lang="en-US" smtClean="0">
                <a:solidFill>
                  <a:srgbClr val="00B0F0"/>
                </a:solidFill>
                <a:hlinkClick r:id="rId2"/>
              </a:rPr>
              <a:t>e</a:t>
            </a:r>
            <a:r>
              <a:rPr b="1" dirty="0" sz="1200" lang="en-US" smtClean="0">
                <a:solidFill>
                  <a:srgbClr val="00B0F0"/>
                </a:solidFill>
                <a:hlinkClick r:id="rId2"/>
              </a:rPr>
              <a:t>.</a:t>
            </a:r>
            <a:r>
              <a:rPr b="1" dirty="0" sz="1200" lang="en-US" smtClean="0">
                <a:solidFill>
                  <a:srgbClr val="00B0F0"/>
                </a:solidFill>
                <a:hlinkClick r:id="rId2"/>
              </a:rPr>
              <a:t>c</a:t>
            </a:r>
            <a:r>
              <a:rPr b="1" dirty="0" sz="1200" lang="en-US" smtClean="0">
                <a:solidFill>
                  <a:srgbClr val="00B0F0"/>
                </a:solidFill>
                <a:hlinkClick r:id="rId2"/>
              </a:rPr>
              <a:t>o</a:t>
            </a:r>
            <a:r>
              <a:rPr b="1" dirty="0" sz="1200" lang="en-US" smtClean="0">
                <a:solidFill>
                  <a:srgbClr val="00B0F0"/>
                </a:solidFill>
                <a:hlinkClick r:id="rId2"/>
              </a:rPr>
              <a:t>m</a:t>
            </a:r>
            <a:r>
              <a:rPr b="1" dirty="0" sz="1200" lang="en-US" smtClean="0">
                <a:solidFill>
                  <a:srgbClr val="00B0F0"/>
                </a:solidFill>
              </a:rPr>
              <a:t> </a:t>
            </a:r>
            <a:r>
              <a:rPr b="1" dirty="0" sz="1200" lang="en-US" smtClean="0">
                <a:solidFill>
                  <a:srgbClr val="00B0F0"/>
                </a:solidFill>
              </a:rPr>
              <a:t>)</a:t>
            </a:r>
            <a:endParaRPr altLang="en-US" lang="zh-CN"/>
          </a:p>
          <a:p>
            <a:pPr algn="l" indent="0" lvl="0" marL="0" rtl="0">
              <a:spcBef>
                <a:spcPts val="0"/>
              </a:spcBef>
              <a:spcAft>
                <a:spcPts val="0"/>
              </a:spcAft>
              <a:buNone/>
            </a:pP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U</a:t>
            </a:r>
            <a:r>
              <a:rPr altLang="en-US" b="1" dirty="0" sz="1200" lang="en-US" smtClean="0">
                <a:solidFill>
                  <a:srgbClr val="00B0F0"/>
                </a:solidFill>
              </a:rPr>
              <a:t>s</a:t>
            </a:r>
            <a:r>
              <a:rPr altLang="en-US" b="1" dirty="0" sz="1200" lang="en-US" smtClean="0">
                <a:solidFill>
                  <a:srgbClr val="00B0F0"/>
                </a:solidFill>
              </a:rPr>
              <a:t>p</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1" dirty="0" sz="1200" lang="en-US" smtClean="0">
                <a:solidFill>
                  <a:srgbClr val="00B0F0"/>
                </a:solidFill>
              </a:rPr>
              <a:t> </a:t>
            </a:r>
            <a:r>
              <a:rPr altLang="en-US" b="0" dirty="0" sz="1200" lang="en-US" smtClean="0">
                <a:solidFill>
                  <a:srgbClr val="000000"/>
                </a:solidFill>
              </a:rPr>
              <a:t>"</a:t>
            </a:r>
            <a:r>
              <a:rPr altLang="en-US" b="0" dirty="0" sz="1200" lang="en-US" smtClean="0">
                <a:solidFill>
                  <a:srgbClr val="000000"/>
                </a:solidFill>
              </a:rPr>
              <a:t>Q</a:t>
            </a:r>
            <a:r>
              <a:rPr altLang="en-US" b="0" dirty="0" sz="1200" lang="en-US" smtClean="0">
                <a:solidFill>
                  <a:srgbClr val="000000"/>
                </a:solidFill>
              </a:rPr>
              <a:t>u</a:t>
            </a:r>
            <a:r>
              <a:rPr altLang="en-US" b="0" dirty="0" sz="1200" lang="en-US" smtClean="0">
                <a:solidFill>
                  <a:srgbClr val="000000"/>
                </a:solidFill>
              </a:rPr>
              <a:t>a</a:t>
            </a:r>
            <a:r>
              <a:rPr altLang="en-US" b="0" dirty="0" sz="1200" lang="en-US" smtClean="0">
                <a:solidFill>
                  <a:srgbClr val="000000"/>
                </a:solidFill>
              </a:rPr>
              <a:t>l</a:t>
            </a:r>
            <a:r>
              <a:rPr altLang="en-US" b="0" dirty="0" sz="1200" lang="en-US" smtClean="0">
                <a:solidFill>
                  <a:srgbClr val="000000"/>
                </a:solidFill>
              </a:rPr>
              <a:t>ity </a:t>
            </a:r>
            <a:r>
              <a:rPr altLang="en-US" b="0" dirty="0" sz="1200" lang="en-US" smtClean="0">
                <a:solidFill>
                  <a:srgbClr val="000000"/>
                </a:solidFill>
              </a:rPr>
              <a:t>a</a:t>
            </a:r>
            <a:r>
              <a:rPr altLang="en-US" b="0" dirty="0" sz="1200" lang="en-US" smtClean="0">
                <a:solidFill>
                  <a:srgbClr val="000000"/>
                </a:solidFill>
              </a:rPr>
              <a:t>t</a:t>
            </a:r>
            <a:r>
              <a:rPr altLang="en-US" b="0" dirty="0" sz="1200" lang="en-US" smtClean="0">
                <a:solidFill>
                  <a:srgbClr val="000000"/>
                </a:solidFill>
              </a:rPr>
              <a:t> </a:t>
            </a:r>
            <a:r>
              <a:rPr altLang="en-US" b="0" dirty="0" sz="1200" lang="en-US" smtClean="0">
                <a:solidFill>
                  <a:srgbClr val="000000"/>
                </a:solidFill>
              </a:rPr>
              <a:t>r</a:t>
            </a:r>
            <a:r>
              <a:rPr altLang="en-US" b="0" dirty="0" sz="1200" lang="en-US" smtClean="0">
                <a:solidFill>
                  <a:srgbClr val="000000"/>
                </a:solidFill>
              </a:rPr>
              <a:t>e</a:t>
            </a:r>
            <a:r>
              <a:rPr altLang="en-US" b="0" dirty="0" sz="1200" lang="en-US" smtClean="0">
                <a:solidFill>
                  <a:srgbClr val="000000"/>
                </a:solidFill>
              </a:rPr>
              <a:t>s</a:t>
            </a:r>
            <a:r>
              <a:rPr altLang="en-US" b="0" dirty="0" sz="1200" lang="en-US" smtClean="0">
                <a:solidFill>
                  <a:srgbClr val="000000"/>
                </a:solidFill>
              </a:rPr>
              <a:t>o</a:t>
            </a:r>
            <a:r>
              <a:rPr altLang="en-US" b="0" dirty="0" sz="1200" lang="en-US" smtClean="0">
                <a:solidFill>
                  <a:srgbClr val="000000"/>
                </a:solidFill>
              </a:rPr>
              <a:t> </a:t>
            </a:r>
            <a:r>
              <a:rPr altLang="en-US" b="0" dirty="0" sz="1200" lang="en-US" smtClean="0">
                <a:solidFill>
                  <a:srgbClr val="000000"/>
                </a:solidFill>
              </a:rPr>
              <a:t>n</a:t>
            </a:r>
            <a:r>
              <a:rPr altLang="en-US" b="0" dirty="0" sz="1200" lang="en-US" smtClean="0">
                <a:solidFill>
                  <a:srgbClr val="000000"/>
                </a:solidFill>
              </a:rPr>
              <a:t>a</a:t>
            </a:r>
            <a:r>
              <a:rPr altLang="en-US" b="0" dirty="0" sz="1200" lang="en-US" smtClean="0">
                <a:solidFill>
                  <a:srgbClr val="000000"/>
                </a:solidFill>
              </a:rPr>
              <a:t>b</a:t>
            </a:r>
            <a:r>
              <a:rPr altLang="en-US" b="0" dirty="0" sz="1200" lang="en-US" smtClean="0">
                <a:solidFill>
                  <a:srgbClr val="000000"/>
                </a:solidFill>
              </a:rPr>
              <a:t>l</a:t>
            </a:r>
            <a:r>
              <a:rPr altLang="en-US" b="0" dirty="0" sz="1200" lang="en-US" smtClean="0">
                <a:solidFill>
                  <a:srgbClr val="000000"/>
                </a:solidFill>
              </a:rPr>
              <a:t>e</a:t>
            </a:r>
            <a:r>
              <a:rPr altLang="en-US" b="0" dirty="0" sz="1200" lang="en-US" smtClean="0">
                <a:solidFill>
                  <a:srgbClr val="000000"/>
                </a:solidFill>
              </a:rPr>
              <a:t> </a:t>
            </a:r>
            <a:r>
              <a:rPr altLang="en-US" b="0" dirty="0" sz="1200" lang="en-US" smtClean="0">
                <a:solidFill>
                  <a:srgbClr val="000000"/>
                </a:solidFill>
              </a:rPr>
              <a:t>p</a:t>
            </a:r>
            <a:r>
              <a:rPr altLang="en-US" b="0" dirty="0" sz="1200" lang="en-US" smtClean="0">
                <a:solidFill>
                  <a:srgbClr val="000000"/>
                </a:solidFill>
              </a:rPr>
              <a:t>r</a:t>
            </a:r>
            <a:r>
              <a:rPr altLang="en-US" b="0" dirty="0" sz="1200" lang="en-US" smtClean="0">
                <a:solidFill>
                  <a:srgbClr val="000000"/>
                </a:solidFill>
              </a:rPr>
              <a:t>i</a:t>
            </a:r>
            <a:r>
              <a:rPr altLang="en-US" b="0" dirty="0" sz="1200" lang="en-US" smtClean="0">
                <a:solidFill>
                  <a:srgbClr val="000000"/>
                </a:solidFill>
              </a:rPr>
              <a:t>c</a:t>
            </a:r>
            <a:r>
              <a:rPr altLang="en-US" b="0" dirty="0" sz="1200" lang="en-US" smtClean="0">
                <a:solidFill>
                  <a:srgbClr val="000000"/>
                </a:solidFill>
              </a:rPr>
              <a:t>e</a:t>
            </a:r>
            <a:r>
              <a:rPr altLang="en-US" b="0" dirty="0" sz="1200" lang="en-US" smtClean="0">
                <a:solidFill>
                  <a:srgbClr val="000000"/>
                </a:solidFill>
              </a:rPr>
              <a:t> </a:t>
            </a:r>
            <a:r>
              <a:rPr altLang="en-US" b="0" dirty="0" sz="1200" lang="en-US" smtClean="0">
                <a:solidFill>
                  <a:srgbClr val="000000"/>
                </a:solidFill>
              </a:rPr>
              <a:t> </a:t>
            </a:r>
            <a:r>
              <a:rPr altLang="en-US" b="0" dirty="0" sz="1200" lang="en-US" smtClean="0">
                <a:solidFill>
                  <a:srgbClr val="000000"/>
                </a:solidFill>
              </a:rPr>
              <a:t>"</a:t>
            </a:r>
            <a:endParaRPr altLang="en-US" lang="zh-CN"/>
          </a:p>
          <a:p>
            <a:pPr algn="l" indent="0" lvl="0" marL="0" rtl="0">
              <a:spcBef>
                <a:spcPts val="0"/>
              </a:spcBef>
              <a:spcAft>
                <a:spcPts val="0"/>
              </a:spcAft>
              <a:buNone/>
            </a:pPr>
            <a:r>
              <a:rPr altLang="en-US" b="0" dirty="0" sz="1200" lang="en-US" smtClean="0">
                <a:solidFill>
                  <a:srgbClr val="000000"/>
                </a:solidFill>
              </a:rPr>
              <a:t> </a:t>
            </a:r>
            <a:r>
              <a:rPr altLang="en-US" b="0" dirty="0" sz="1200" lang="en-US" smtClean="0">
                <a:solidFill>
                  <a:srgbClr val="000000"/>
                </a:solidFill>
              </a:rPr>
              <a:t> </a:t>
            </a:r>
            <a:r>
              <a:rPr altLang="en-US" b="0" dirty="0" sz="1200" lang="en-US" smtClean="0">
                <a:solidFill>
                  <a:srgbClr val="000000"/>
                </a:solidFill>
              </a:rPr>
              <a:t> </a:t>
            </a:r>
            <a:r>
              <a:rPr altLang="en-US" b="0" dirty="0" sz="1200" lang="en-US" smtClean="0">
                <a:solidFill>
                  <a:srgbClr val="000000"/>
                </a:solidFill>
              </a:rPr>
              <a:t> </a:t>
            </a:r>
            <a:r>
              <a:rPr altLang="en-US" b="0" dirty="0" sz="1200" lang="en-US" smtClean="0">
                <a:solidFill>
                  <a:srgbClr val="FFCB00"/>
                </a:solidFill>
              </a:rPr>
              <a:t>C</a:t>
            </a:r>
            <a:r>
              <a:rPr altLang="en-US" b="0" dirty="0" sz="1200" lang="en-US" smtClean="0">
                <a:solidFill>
                  <a:srgbClr val="FFCB00"/>
                </a:solidFill>
              </a:rPr>
              <a:t>o</a:t>
            </a:r>
            <a:r>
              <a:rPr altLang="en-US" b="0" dirty="0" sz="1200" lang="en-US" smtClean="0">
                <a:solidFill>
                  <a:srgbClr val="FFCB00"/>
                </a:solidFill>
              </a:rPr>
              <a:t>m</a:t>
            </a:r>
            <a:r>
              <a:rPr altLang="en-US" b="0" dirty="0" sz="1200" lang="en-US" smtClean="0">
                <a:solidFill>
                  <a:srgbClr val="FFCB00"/>
                </a:solidFill>
              </a:rPr>
              <a:t>m</a:t>
            </a:r>
            <a:r>
              <a:rPr altLang="en-US" b="0" dirty="0" sz="1200" lang="en-US" smtClean="0">
                <a:solidFill>
                  <a:srgbClr val="FFCB00"/>
                </a:solidFill>
              </a:rPr>
              <a:t>u</a:t>
            </a:r>
            <a:r>
              <a:rPr altLang="en-US" b="0" dirty="0" sz="1200" lang="en-US" smtClean="0">
                <a:solidFill>
                  <a:srgbClr val="FFCB00"/>
                </a:solidFill>
              </a:rPr>
              <a:t>nicatio</a:t>
            </a:r>
            <a:r>
              <a:rPr altLang="en-US" b="0" dirty="0" sz="1200" lang="en-US" smtClean="0">
                <a:solidFill>
                  <a:srgbClr val="FFCB00"/>
                </a:solidFill>
              </a:rPr>
              <a:t>n</a:t>
            </a:r>
            <a:r>
              <a:rPr altLang="en-US" b="0" dirty="0" sz="1200" lang="en-US" smtClean="0">
                <a:solidFill>
                  <a:srgbClr val="FFCB00"/>
                </a:solidFill>
              </a:rPr>
              <a:t>. </a:t>
            </a:r>
            <a:r>
              <a:rPr altLang="en-US" b="0" dirty="0" sz="1200" lang="en-US" smtClean="0">
                <a:solidFill>
                  <a:srgbClr val="FFCB00"/>
                </a:solidFill>
              </a:rPr>
              <a:t> </a:t>
            </a:r>
            <a:r>
              <a:rPr altLang="en-US" b="1" dirty="0" sz="1200" lang="en-US" smtClean="0">
                <a:solidFill>
                  <a:srgbClr val="FFCB00"/>
                </a:solidFill>
              </a:rPr>
              <a:t>:</a:t>
            </a:r>
            <a:r>
              <a:rPr altLang="en-US" b="1" dirty="0" sz="1200" lang="en-US" smtClean="0">
                <a:solidFill>
                  <a:srgbClr val="FFCB00"/>
                </a:solidFill>
              </a:rPr>
              <a:t> </a:t>
            </a:r>
            <a:r>
              <a:rPr altLang="en-US" b="1" dirty="0" sz="1200" lang="en-US" smtClean="0">
                <a:solidFill>
                  <a:srgbClr val="000000"/>
                </a:solidFill>
              </a:rPr>
              <a:t> </a:t>
            </a:r>
            <a:r>
              <a:rPr altLang="en-US" b="1" dirty="0" sz="1200" lang="en-US" smtClean="0">
                <a:solidFill>
                  <a:srgbClr val="000000"/>
                </a:solidFill>
              </a:rPr>
              <a:t> </a:t>
            </a:r>
            <a:r>
              <a:rPr altLang="en-US" b="1" dirty="0" sz="1200" lang="en-US" smtClean="0">
                <a:solidFill>
                  <a:srgbClr val="000000"/>
                </a:solidFill>
              </a:rPr>
              <a:t> </a:t>
            </a:r>
            <a:r>
              <a:rPr altLang="en-US" b="0" dirty="0" sz="1200" lang="en-US" smtClean="0">
                <a:solidFill>
                  <a:srgbClr val="000000"/>
                </a:solidFill>
              </a:rPr>
              <a:t>I</a:t>
            </a:r>
            <a:r>
              <a:rPr altLang="en-US" b="0" dirty="0" sz="1200" lang="en-US" smtClean="0">
                <a:solidFill>
                  <a:srgbClr val="000000"/>
                </a:solidFill>
              </a:rPr>
              <a:t>n</a:t>
            </a:r>
            <a:r>
              <a:rPr altLang="en-US" b="0" dirty="0" sz="1200" lang="en-US" smtClean="0">
                <a:solidFill>
                  <a:srgbClr val="000000"/>
                </a:solidFill>
              </a:rPr>
              <a:t>d</a:t>
            </a:r>
            <a:r>
              <a:rPr altLang="en-US" b="0" dirty="0" sz="1200" lang="en-US" smtClean="0">
                <a:solidFill>
                  <a:srgbClr val="000000"/>
                </a:solidFill>
              </a:rPr>
              <a:t>i</a:t>
            </a:r>
            <a:r>
              <a:rPr altLang="en-US" b="0" dirty="0" sz="1200" lang="en-US" smtClean="0">
                <a:solidFill>
                  <a:srgbClr val="000000"/>
                </a:solidFill>
              </a:rPr>
              <a:t>a</a:t>
            </a:r>
            <a:r>
              <a:rPr altLang="en-US" b="0" dirty="0" sz="1200" lang="en-US" smtClean="0">
                <a:solidFill>
                  <a:srgbClr val="000000"/>
                </a:solidFill>
              </a:rPr>
              <a:t>n</a:t>
            </a:r>
            <a:r>
              <a:rPr altLang="en-US" b="0" dirty="0" sz="1200" lang="en-US" smtClean="0">
                <a:solidFill>
                  <a:srgbClr val="000000"/>
                </a:solidFill>
              </a:rPr>
              <a:t> </a:t>
            </a:r>
            <a:r>
              <a:rPr altLang="en-US" b="0" dirty="0" sz="1200" lang="en-US" smtClean="0">
                <a:solidFill>
                  <a:srgbClr val="000000"/>
                </a:solidFill>
              </a:rPr>
              <a:t>c</a:t>
            </a:r>
            <a:r>
              <a:rPr altLang="en-US" b="0" dirty="0" sz="1200" lang="en-US" smtClean="0">
                <a:solidFill>
                  <a:srgbClr val="000000"/>
                </a:solidFill>
              </a:rPr>
              <a:t>o</a:t>
            </a:r>
            <a:r>
              <a:rPr altLang="en-US" b="0" dirty="0" sz="1200" lang="en-US" smtClean="0">
                <a:solidFill>
                  <a:srgbClr val="000000"/>
                </a:solidFill>
              </a:rPr>
              <a:t>m</a:t>
            </a:r>
            <a:r>
              <a:rPr altLang="en-US" b="0" dirty="0" sz="1200" lang="en-US" smtClean="0">
                <a:solidFill>
                  <a:srgbClr val="000000"/>
                </a:solidFill>
              </a:rPr>
              <a:t>p</a:t>
            </a:r>
            <a:r>
              <a:rPr altLang="en-US" b="0" dirty="0" sz="1200" lang="en-US" smtClean="0">
                <a:solidFill>
                  <a:srgbClr val="000000"/>
                </a:solidFill>
              </a:rPr>
              <a:t>any </a:t>
            </a:r>
            <a:r>
              <a:rPr altLang="en-US" b="0" dirty="0" sz="1200" lang="en-US" smtClean="0">
                <a:solidFill>
                  <a:srgbClr val="000000"/>
                </a:solidFill>
              </a:rPr>
              <a:t>d</a:t>
            </a:r>
            <a:r>
              <a:rPr altLang="en-US" b="0" dirty="0" sz="1200" lang="en-US" smtClean="0">
                <a:solidFill>
                  <a:srgbClr val="000000"/>
                </a:solidFill>
              </a:rPr>
              <a:t>e</a:t>
            </a:r>
            <a:r>
              <a:rPr altLang="en-US" b="0" dirty="0" sz="1200" lang="en-US" smtClean="0">
                <a:solidFill>
                  <a:srgbClr val="000000"/>
                </a:solidFill>
              </a:rPr>
              <a:t>a</a:t>
            </a:r>
            <a:r>
              <a:rPr altLang="en-US" b="0" dirty="0" sz="1200" lang="en-US" smtClean="0">
                <a:solidFill>
                  <a:srgbClr val="000000"/>
                </a:solidFill>
              </a:rPr>
              <a:t>l</a:t>
            </a:r>
            <a:r>
              <a:rPr altLang="en-US" b="0" dirty="0" sz="1200" lang="en-US" smtClean="0">
                <a:solidFill>
                  <a:srgbClr val="000000"/>
                </a:solidFill>
              </a:rPr>
              <a:t>i</a:t>
            </a:r>
            <a:r>
              <a:rPr altLang="en-US" b="0" dirty="0" sz="1200" lang="en-US" smtClean="0">
                <a:solidFill>
                  <a:srgbClr val="000000"/>
                </a:solidFill>
              </a:rPr>
              <a:t>n</a:t>
            </a:r>
            <a:r>
              <a:rPr altLang="en-US" b="0" dirty="0" sz="1200" lang="en-US" smtClean="0">
                <a:solidFill>
                  <a:srgbClr val="000000"/>
                </a:solidFill>
              </a:rPr>
              <a:t>g </a:t>
            </a:r>
            <a:r>
              <a:rPr altLang="en-US" b="0" dirty="0" sz="1200" lang="en-US" smtClean="0">
                <a:solidFill>
                  <a:srgbClr val="000000"/>
                </a:solidFill>
              </a:rPr>
              <a:t>w</a:t>
            </a:r>
            <a:r>
              <a:rPr altLang="en-US" b="0" dirty="0" sz="1200" lang="en-US" smtClean="0">
                <a:solidFill>
                  <a:srgbClr val="000000"/>
                </a:solidFill>
              </a:rPr>
              <a:t>i</a:t>
            </a:r>
            <a:r>
              <a:rPr altLang="en-US" b="0" dirty="0" sz="1200" lang="en-US" smtClean="0">
                <a:solidFill>
                  <a:srgbClr val="000000"/>
                </a:solidFill>
              </a:rPr>
              <a:t>t</a:t>
            </a:r>
            <a:r>
              <a:rPr altLang="en-US" b="0" dirty="0" sz="1200" lang="en-US" smtClean="0">
                <a:solidFill>
                  <a:srgbClr val="000000"/>
                </a:solidFill>
              </a:rPr>
              <a:t>h</a:t>
            </a:r>
            <a:r>
              <a:rPr altLang="en-US" b="0" dirty="0" sz="1200" lang="en-US" smtClean="0">
                <a:solidFill>
                  <a:srgbClr val="000000"/>
                </a:solidFill>
              </a:rPr>
              <a:t> </a:t>
            </a:r>
            <a:r>
              <a:rPr altLang="en-US" b="0" dirty="0" sz="1200" lang="en-US" smtClean="0">
                <a:solidFill>
                  <a:srgbClr val="000000"/>
                </a:solidFill>
              </a:rPr>
              <a:t>t</a:t>
            </a:r>
            <a:r>
              <a:rPr altLang="en-US" b="0" dirty="0" sz="1200" lang="en-US" smtClean="0">
                <a:solidFill>
                  <a:srgbClr val="000000"/>
                </a:solidFill>
              </a:rPr>
              <a:t>h</a:t>
            </a:r>
            <a:r>
              <a:rPr altLang="en-US" b="0" dirty="0" sz="1200" lang="en-US" smtClean="0">
                <a:solidFill>
                  <a:srgbClr val="000000"/>
                </a:solidFill>
              </a:rPr>
              <a:t>e</a:t>
            </a:r>
            <a:r>
              <a:rPr altLang="en-US" b="0" dirty="0" sz="1200" lang="en-US" smtClean="0">
                <a:solidFill>
                  <a:srgbClr val="000000"/>
                </a:solidFill>
              </a:rPr>
              <a:t> </a:t>
            </a:r>
            <a:r>
              <a:rPr altLang="en-US" b="0" dirty="0" sz="1200" lang="en-US" smtClean="0">
                <a:solidFill>
                  <a:srgbClr val="000000"/>
                </a:solidFill>
              </a:rPr>
              <a:t>f</a:t>
            </a:r>
            <a:r>
              <a:rPr altLang="en-US" b="0" dirty="0" sz="1200" lang="en-US" smtClean="0">
                <a:solidFill>
                  <a:srgbClr val="000000"/>
                </a:solidFill>
              </a:rPr>
              <a:t>o</a:t>
            </a:r>
            <a:r>
              <a:rPr altLang="en-US" b="0" dirty="0" sz="1200" lang="en-US" smtClean="0">
                <a:solidFill>
                  <a:srgbClr val="000000"/>
                </a:solidFill>
              </a:rPr>
              <a:t>o</a:t>
            </a:r>
            <a:r>
              <a:rPr altLang="en-US" b="0" dirty="0" sz="1200" lang="en-US" smtClean="0">
                <a:solidFill>
                  <a:srgbClr val="000000"/>
                </a:solidFill>
              </a:rPr>
              <a:t>t</a:t>
            </a:r>
            <a:r>
              <a:rPr altLang="en-US" b="0" dirty="0" sz="1200" lang="en-US" smtClean="0">
                <a:solidFill>
                  <a:srgbClr val="000000"/>
                </a:solidFill>
              </a:rPr>
              <a:t>w</a:t>
            </a:r>
            <a:r>
              <a:rPr altLang="en-US" b="0" dirty="0" sz="1200" lang="en-US" smtClean="0">
                <a:solidFill>
                  <a:srgbClr val="000000"/>
                </a:solidFill>
              </a:rPr>
              <a:t>e</a:t>
            </a:r>
            <a:r>
              <a:rPr altLang="en-US" b="0" dirty="0" sz="1200" lang="en-US" smtClean="0">
                <a:solidFill>
                  <a:srgbClr val="000000"/>
                </a:solidFill>
              </a:rPr>
              <a:t>a</a:t>
            </a:r>
            <a:r>
              <a:rPr altLang="en-US" b="0" dirty="0" sz="1200" lang="en-US" smtClean="0">
                <a:solidFill>
                  <a:srgbClr val="000000"/>
                </a:solidFill>
              </a:rPr>
              <a:t>r</a:t>
            </a:r>
            <a:r>
              <a:rPr altLang="en-US" b="0" dirty="0" sz="1200" lang="en-US" smtClean="0">
                <a:solidFill>
                  <a:srgbClr val="000000"/>
                </a:solidFill>
              </a:rPr>
              <a:t> </a:t>
            </a:r>
            <a:r>
              <a:rPr altLang="en-US" b="0" dirty="0" sz="1200" lang="en-US" smtClean="0">
                <a:solidFill>
                  <a:srgbClr val="000000"/>
                </a:solidFill>
              </a:rPr>
              <a:t>B</a:t>
            </a:r>
            <a:r>
              <a:rPr altLang="en-US" b="0" dirty="0" sz="1200" lang="en-US" smtClean="0">
                <a:solidFill>
                  <a:srgbClr val="000000"/>
                </a:solidFill>
              </a:rPr>
              <a:t>r</a:t>
            </a:r>
            <a:r>
              <a:rPr altLang="en-US" b="0" dirty="0" sz="1200" lang="en-US" smtClean="0">
                <a:solidFill>
                  <a:srgbClr val="000000"/>
                </a:solidFill>
              </a:rPr>
              <a:t>a</a:t>
            </a:r>
            <a:r>
              <a:rPr altLang="en-US" b="0" dirty="0" sz="1200" lang="en-US" smtClean="0">
                <a:solidFill>
                  <a:srgbClr val="000000"/>
                </a:solidFill>
              </a:rPr>
              <a:t>n</a:t>
            </a:r>
            <a:r>
              <a:rPr altLang="en-US" b="0" dirty="0" sz="1200" lang="en-US" smtClean="0">
                <a:solidFill>
                  <a:srgbClr val="000000"/>
                </a:solidFill>
              </a:rPr>
              <a:t>d</a:t>
            </a:r>
            <a:r>
              <a:rPr altLang="en-US" b="0" dirty="0" sz="1200" lang="en-US" smtClean="0">
                <a:solidFill>
                  <a:srgbClr val="000000"/>
                </a:solidFill>
              </a:rPr>
              <a:t>.</a:t>
            </a:r>
            <a:endParaRPr altLang="en-US" lang="zh-CN"/>
          </a:p>
          <a:p>
            <a:pPr algn="l" indent="0" lvl="0" marL="0" rtl="0">
              <a:spcBef>
                <a:spcPts val="0"/>
              </a:spcBef>
              <a:spcAft>
                <a:spcPts val="0"/>
              </a:spcAft>
              <a:buNone/>
            </a:pPr>
            <a:endParaRPr altLang="en-US" lang="zh-CN"/>
          </a:p>
          <a:p>
            <a:pPr algn="l" indent="0" lvl="0" marL="0" rtl="0">
              <a:spcBef>
                <a:spcPts val="0"/>
              </a:spcBef>
              <a:spcAft>
                <a:spcPts val="0"/>
              </a:spcAft>
              <a:buNone/>
            </a:pPr>
            <a:r>
              <a:rPr b="1" dirty="0" lang="en-US" u="sng" smtClean="0">
                <a:solidFill>
                  <a:schemeClr val="accent6">
                    <a:lumMod val="50000"/>
                  </a:schemeClr>
                </a:solidFill>
              </a:rPr>
              <a:t>C</a:t>
            </a:r>
            <a:r>
              <a:rPr b="1" dirty="0" lang="en-US" u="sng" smtClean="0">
                <a:solidFill>
                  <a:schemeClr val="accent6">
                    <a:lumMod val="50000"/>
                  </a:schemeClr>
                </a:solidFill>
              </a:rPr>
              <a:t>o</a:t>
            </a:r>
            <a:r>
              <a:rPr b="1" dirty="0" lang="en-US" u="sng" smtClean="0">
                <a:solidFill>
                  <a:schemeClr val="accent6">
                    <a:lumMod val="50000"/>
                  </a:schemeClr>
                </a:solidFill>
              </a:rPr>
              <a:t>m</a:t>
            </a:r>
            <a:r>
              <a:rPr b="1" dirty="0" lang="en-GB" u="sng" smtClean="0">
                <a:solidFill>
                  <a:schemeClr val="accent6">
                    <a:lumMod val="50000"/>
                  </a:schemeClr>
                </a:solidFill>
              </a:rPr>
              <a:t>petitor </a:t>
            </a:r>
            <a:r>
              <a:rPr b="1" dirty="0" lang="en-GB" u="sng">
                <a:solidFill>
                  <a:schemeClr val="accent6">
                    <a:lumMod val="50000"/>
                  </a:schemeClr>
                </a:solidFill>
              </a:rPr>
              <a:t>3</a:t>
            </a:r>
            <a:r>
              <a:rPr b="1" dirty="0" lang="en-GB" smtClean="0"/>
              <a:t>:</a:t>
            </a:r>
            <a:r>
              <a:rPr b="1" dirty="0" lang="en-US" smtClean="0"/>
              <a:t> </a:t>
            </a:r>
            <a:r>
              <a:rPr b="1" dirty="0" lang="en-US" smtClean="0"/>
              <a:t> </a:t>
            </a:r>
            <a:r>
              <a:rPr b="1" dirty="0" lang="en-US" smtClean="0"/>
              <a:t> </a:t>
            </a:r>
            <a:r>
              <a:rPr b="1" dirty="0" lang="en-US" smtClean="0">
                <a:solidFill>
                  <a:srgbClr val="993300"/>
                </a:solidFill>
              </a:rPr>
              <a:t>"</a:t>
            </a:r>
            <a:r>
              <a:rPr b="1" dirty="0" lang="en-US" smtClean="0">
                <a:solidFill>
                  <a:srgbClr val="993300"/>
                </a:solidFill>
              </a:rPr>
              <a:t> </a:t>
            </a:r>
            <a:r>
              <a:rPr b="1" dirty="0" lang="en-US" smtClean="0">
                <a:solidFill>
                  <a:srgbClr val="993300"/>
                </a:solidFill>
              </a:rPr>
              <a:t>k</a:t>
            </a:r>
            <a:r>
              <a:rPr b="1" dirty="0" lang="en-US" smtClean="0">
                <a:solidFill>
                  <a:srgbClr val="993300"/>
                </a:solidFill>
              </a:rPr>
              <a:t>h</a:t>
            </a:r>
            <a:r>
              <a:rPr b="1" dirty="0" lang="en-US" smtClean="0">
                <a:solidFill>
                  <a:srgbClr val="993300"/>
                </a:solidFill>
              </a:rPr>
              <a:t>a</a:t>
            </a:r>
            <a:r>
              <a:rPr b="1" dirty="0" lang="en-US" smtClean="0">
                <a:solidFill>
                  <a:srgbClr val="993300"/>
                </a:solidFill>
              </a:rPr>
              <a:t>d</a:t>
            </a:r>
            <a:r>
              <a:rPr b="1" dirty="0" lang="en-US" smtClean="0">
                <a:solidFill>
                  <a:srgbClr val="993300"/>
                </a:solidFill>
              </a:rPr>
              <a:t>i</a:t>
            </a:r>
            <a:r>
              <a:rPr b="1" dirty="0" lang="en-US" smtClean="0">
                <a:solidFill>
                  <a:srgbClr val="993300"/>
                </a:solidFill>
              </a:rPr>
              <a:t>m</a:t>
            </a:r>
            <a:r>
              <a:rPr b="1" dirty="0" lang="en-US" smtClean="0">
                <a:solidFill>
                  <a:srgbClr val="993300"/>
                </a:solidFill>
              </a:rPr>
              <a:t>s</a:t>
            </a:r>
            <a:r>
              <a:rPr b="1" dirty="0" lang="en-US" smtClean="0">
                <a:solidFill>
                  <a:srgbClr val="993300"/>
                </a:solidFill>
              </a:rPr>
              <a:t> </a:t>
            </a:r>
            <a:r>
              <a:rPr b="1" dirty="0" lang="en-US" smtClean="0">
                <a:solidFill>
                  <a:srgbClr val="993300"/>
                </a:solidFill>
              </a:rPr>
              <a:t>"</a:t>
            </a:r>
            <a:r>
              <a:rPr b="1" dirty="0" lang="en-US" smtClean="0">
                <a:solidFill>
                  <a:srgbClr val="993300"/>
                </a:solidFill>
              </a:rPr>
              <a:t>. </a:t>
            </a:r>
            <a:r>
              <a:rPr b="1" dirty="0" lang="en-US" smtClean="0">
                <a:solidFill>
                  <a:srgbClr val="993300"/>
                </a:solidFill>
              </a:rPr>
              <a:t> </a:t>
            </a:r>
            <a:r>
              <a:rPr b="1" dirty="0" lang="en-US" smtClean="0">
                <a:solidFill>
                  <a:srgbClr val="993300"/>
                </a:solidFill>
              </a:rPr>
              <a:t> </a:t>
            </a:r>
            <a:r>
              <a:rPr b="1" dirty="0" lang="en-US" smtClean="0">
                <a:solidFill>
                  <a:srgbClr val="993300"/>
                </a:solidFill>
              </a:rPr>
              <a:t> </a:t>
            </a:r>
            <a:r>
              <a:rPr b="1" dirty="0" lang="en-US" smtClean="0">
                <a:solidFill>
                  <a:srgbClr val="993300"/>
                </a:solidFill>
              </a:rPr>
              <a:t> </a:t>
            </a:r>
            <a:r>
              <a:rPr b="1" dirty="0" lang="en-US" smtClean="0">
                <a:solidFill>
                  <a:srgbClr val="993300"/>
                </a:solidFill>
              </a:rPr>
              <a:t> </a:t>
            </a:r>
            <a:r>
              <a:rPr b="1" dirty="0" sz="1100" lang="en-US" smtClean="0">
                <a:solidFill>
                  <a:srgbClr val="00B0F0"/>
                </a:solidFill>
              </a:rPr>
              <a:t> </a:t>
            </a:r>
            <a:r>
              <a:rPr b="1" dirty="0" sz="1100" lang="en-US" smtClean="0">
                <a:solidFill>
                  <a:srgbClr val="00B0F0"/>
                </a:solidFill>
              </a:rPr>
              <a:t>(</a:t>
            </a:r>
            <a:r>
              <a:rPr b="1" dirty="0" sz="1100" lang="en-US" u="sng" smtClean="0">
                <a:solidFill>
                  <a:srgbClr val="00B0F0"/>
                </a:solidFill>
              </a:rPr>
              <a:t>h</a:t>
            </a:r>
            <a:r>
              <a:rPr b="1" dirty="0" sz="1100" lang="en-US" u="sng" smtClean="0">
                <a:solidFill>
                  <a:srgbClr val="00B0F0"/>
                </a:solidFill>
              </a:rPr>
              <a:t>t</a:t>
            </a:r>
            <a:r>
              <a:rPr b="1" dirty="0" sz="1100" lang="en-US" u="sng" smtClean="0">
                <a:solidFill>
                  <a:srgbClr val="00B0F0"/>
                </a:solidFill>
              </a:rPr>
              <a:t>t</a:t>
            </a:r>
            <a:r>
              <a:rPr b="1" dirty="0" sz="1100" lang="en-US" u="sng" smtClean="0">
                <a:solidFill>
                  <a:srgbClr val="00B0F0"/>
                </a:solidFill>
              </a:rPr>
              <a:t>p</a:t>
            </a:r>
            <a:r>
              <a:rPr b="1" dirty="0" sz="1100" lang="en-US" u="sng" smtClean="0">
                <a:solidFill>
                  <a:srgbClr val="00B0F0"/>
                </a:solidFill>
              </a:rPr>
              <a:t>s</a:t>
            </a:r>
            <a:r>
              <a:rPr b="1" dirty="0" sz="1100" lang="en-US" u="sng" smtClean="0">
                <a:solidFill>
                  <a:srgbClr val="00B0F0"/>
                </a:solidFill>
              </a:rPr>
              <a:t>:</a:t>
            </a:r>
            <a:r>
              <a:rPr b="1" dirty="0" sz="1100" lang="en-US" u="sng" smtClean="0">
                <a:solidFill>
                  <a:srgbClr val="00B0F0"/>
                </a:solidFill>
              </a:rPr>
              <a:t>/</a:t>
            </a:r>
            <a:r>
              <a:rPr b="1" dirty="0" sz="1100" lang="en-US" u="sng" smtClean="0">
                <a:solidFill>
                  <a:srgbClr val="00B0F0"/>
                </a:solidFill>
              </a:rPr>
              <a:t>/</a:t>
            </a:r>
            <a:r>
              <a:rPr b="1" dirty="0" sz="1100" lang="en-US" u="sng" smtClean="0">
                <a:solidFill>
                  <a:srgbClr val="00B0F0"/>
                </a:solidFill>
              </a:rPr>
              <a:t>w</a:t>
            </a:r>
            <a:r>
              <a:rPr b="1" dirty="0" sz="1100" lang="en-US" u="sng" smtClean="0">
                <a:solidFill>
                  <a:srgbClr val="00B0F0"/>
                </a:solidFill>
              </a:rPr>
              <a:t>w</a:t>
            </a:r>
            <a:r>
              <a:rPr b="1" dirty="0" sz="1100" lang="en-US" u="sng" smtClean="0">
                <a:solidFill>
                  <a:srgbClr val="00B0F0"/>
                </a:solidFill>
              </a:rPr>
              <a:t>w</a:t>
            </a:r>
            <a:r>
              <a:rPr b="1" dirty="0" sz="1100" lang="en-US" u="sng" smtClean="0">
                <a:solidFill>
                  <a:srgbClr val="00B0F0"/>
                </a:solidFill>
              </a:rPr>
              <a:t>.</a:t>
            </a:r>
            <a:r>
              <a:rPr b="1" dirty="0" sz="1100" lang="en-US" u="sng" smtClean="0">
                <a:solidFill>
                  <a:srgbClr val="00B0F0"/>
                </a:solidFill>
              </a:rPr>
              <a:t>k</a:t>
            </a:r>
            <a:r>
              <a:rPr b="1" dirty="0" sz="1100" lang="en-US" u="sng" smtClean="0">
                <a:solidFill>
                  <a:srgbClr val="00B0F0"/>
                </a:solidFill>
              </a:rPr>
              <a:t>h</a:t>
            </a:r>
            <a:r>
              <a:rPr b="1" dirty="0" sz="1100" lang="en-US" u="sng" smtClean="0">
                <a:solidFill>
                  <a:srgbClr val="00B0F0"/>
                </a:solidFill>
              </a:rPr>
              <a:t>a</a:t>
            </a:r>
            <a:r>
              <a:rPr b="1" dirty="0" sz="1100" lang="en-US" u="sng" smtClean="0">
                <a:solidFill>
                  <a:srgbClr val="00B0F0"/>
                </a:solidFill>
              </a:rPr>
              <a:t>d</a:t>
            </a:r>
            <a:r>
              <a:rPr b="1" dirty="0" sz="1100" lang="en-US" u="sng" smtClean="0">
                <a:solidFill>
                  <a:srgbClr val="00B0F0"/>
                </a:solidFill>
              </a:rPr>
              <a:t>i</a:t>
            </a:r>
            <a:r>
              <a:rPr b="1" dirty="0" sz="1100" lang="en-US" u="sng" smtClean="0">
                <a:solidFill>
                  <a:srgbClr val="00B0F0"/>
                </a:solidFill>
              </a:rPr>
              <a:t>m</a:t>
            </a:r>
            <a:r>
              <a:rPr b="1" dirty="0" sz="1100" lang="en-US" u="sng" smtClean="0">
                <a:solidFill>
                  <a:srgbClr val="00B0F0"/>
                </a:solidFill>
              </a:rPr>
              <a:t>s</a:t>
            </a:r>
            <a:r>
              <a:rPr b="1" dirty="0" sz="1100" lang="en-US" u="sng" smtClean="0">
                <a:solidFill>
                  <a:srgbClr val="00B0F0"/>
                </a:solidFill>
              </a:rPr>
              <a:t>.</a:t>
            </a:r>
            <a:r>
              <a:rPr b="1" dirty="0" sz="1100" lang="en-US" u="sng" smtClean="0">
                <a:solidFill>
                  <a:srgbClr val="00B0F0"/>
                </a:solidFill>
              </a:rPr>
              <a:t>c</a:t>
            </a:r>
            <a:r>
              <a:rPr b="1" dirty="0" sz="1100" lang="en-US" u="sng" smtClean="0">
                <a:solidFill>
                  <a:srgbClr val="00B0F0"/>
                </a:solidFill>
              </a:rPr>
              <a:t>o</a:t>
            </a:r>
            <a:r>
              <a:rPr b="1" dirty="0" sz="1100" lang="en-US" u="sng" smtClean="0">
                <a:solidFill>
                  <a:srgbClr val="00B0F0"/>
                </a:solidFill>
              </a:rPr>
              <a:t>m</a:t>
            </a:r>
            <a:r>
              <a:rPr b="1" dirty="0" sz="1100" lang="en-US" u="sng" smtClean="0">
                <a:solidFill>
                  <a:srgbClr val="00B0F0"/>
                </a:solidFill>
              </a:rPr>
              <a:t>)</a:t>
            </a:r>
            <a:endParaRPr altLang="en-US" lang="zh-CN">
              <a:solidFill>
                <a:srgbClr val="00B0F0"/>
              </a:solidFill>
            </a:endParaRPr>
          </a:p>
          <a:p>
            <a:pPr algn="l" indent="0" lvl="0" marL="0" rtl="0">
              <a:spcBef>
                <a:spcPts val="0"/>
              </a:spcBef>
              <a:spcAft>
                <a:spcPts val="0"/>
              </a:spcAft>
              <a:buNone/>
            </a:pPr>
            <a:r>
              <a:rPr altLang="en-US" b="1" dirty="0" lang="en-US" u="sng" smtClean="0">
                <a:solidFill>
                  <a:srgbClr val="00B0F0"/>
                </a:solidFill>
              </a:rPr>
              <a:t> </a:t>
            </a:r>
            <a:r>
              <a:rPr altLang="en-US" b="1" dirty="0" lang="en-US" u="sng" smtClean="0">
                <a:solidFill>
                  <a:srgbClr val="00B0F0"/>
                </a:solidFill>
              </a:rPr>
              <a:t> </a:t>
            </a:r>
            <a:r>
              <a:rPr altLang="en-US" b="1" dirty="0" lang="en-US" u="sng" smtClean="0">
                <a:solidFill>
                  <a:srgbClr val="00B0F0"/>
                </a:solidFill>
              </a:rPr>
              <a:t> </a:t>
            </a:r>
            <a:r>
              <a:rPr altLang="en-US" b="1" dirty="0" lang="en-US" u="sng" smtClean="0">
                <a:solidFill>
                  <a:srgbClr val="00B0F0"/>
                </a:solidFill>
              </a:rPr>
              <a:t> </a:t>
            </a:r>
            <a:r>
              <a:rPr altLang="en-US" b="1" dirty="0" lang="en-US" u="sng" smtClean="0">
                <a:solidFill>
                  <a:srgbClr val="00B0F0"/>
                </a:solidFill>
              </a:rPr>
              <a:t> </a:t>
            </a:r>
            <a:r>
              <a:rPr altLang="en-US" b="1" dirty="0" lang="en-US" u="none" smtClean="0">
                <a:solidFill>
                  <a:srgbClr val="00B0F0"/>
                </a:solidFill>
              </a:rPr>
              <a:t>U</a:t>
            </a:r>
            <a:r>
              <a:rPr altLang="en-US" b="1" dirty="0" lang="en-US" u="none" smtClean="0">
                <a:solidFill>
                  <a:srgbClr val="00B0F0"/>
                </a:solidFill>
              </a:rPr>
              <a:t>s</a:t>
            </a:r>
            <a:r>
              <a:rPr altLang="en-US" b="1" dirty="0" lang="en-US" u="none" smtClean="0">
                <a:solidFill>
                  <a:srgbClr val="00B0F0"/>
                </a:solidFill>
              </a:rPr>
              <a:t>p</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1" dirty="0" lang="en-US" u="none" smtClean="0">
                <a:solidFill>
                  <a:srgbClr val="00B0F0"/>
                </a:solidFill>
              </a:rPr>
              <a:t> </a:t>
            </a:r>
            <a:r>
              <a:rPr altLang="en-US" b="0" dirty="0" sz="1200" lang="en-US" u="none" smtClean="0">
                <a:solidFill>
                  <a:srgbClr val="000000"/>
                </a:solidFill>
              </a:rPr>
              <a:t>B</a:t>
            </a:r>
            <a:r>
              <a:rPr altLang="en-US" b="0" dirty="0" sz="1200" lang="en-US" u="none" smtClean="0">
                <a:solidFill>
                  <a:srgbClr val="000000"/>
                </a:solidFill>
              </a:rPr>
              <a:t>e</a:t>
            </a:r>
            <a:r>
              <a:rPr altLang="en-US" b="0" dirty="0" sz="1200" lang="en-US" u="none" smtClean="0">
                <a:solidFill>
                  <a:srgbClr val="000000"/>
                </a:solidFill>
              </a:rPr>
              <a:t> </a:t>
            </a:r>
            <a:r>
              <a:rPr altLang="en-US" b="0" dirty="0" sz="1200" lang="en-US" u="none" smtClean="0">
                <a:solidFill>
                  <a:srgbClr val="000000"/>
                </a:solidFill>
              </a:rPr>
              <a:t>i</a:t>
            </a:r>
            <a:r>
              <a:rPr altLang="en-US" b="0" dirty="0" sz="1200" lang="en-US" u="none" smtClean="0">
                <a:solidFill>
                  <a:srgbClr val="000000"/>
                </a:solidFill>
              </a:rPr>
              <a:t>t</a:t>
            </a:r>
            <a:r>
              <a:rPr altLang="en-US" b="0" dirty="0" sz="1200" lang="en-US" u="none" smtClean="0">
                <a:solidFill>
                  <a:srgbClr val="000000"/>
                </a:solidFill>
              </a:rPr>
              <a:t> </a:t>
            </a:r>
            <a:r>
              <a:rPr altLang="en-US" b="0" dirty="0" sz="1200" lang="en-US" u="none" smtClean="0">
                <a:solidFill>
                  <a:srgbClr val="000000"/>
                </a:solidFill>
              </a:rPr>
              <a:t>c</a:t>
            </a:r>
            <a:r>
              <a:rPr altLang="en-US" b="0" dirty="0" sz="1200" lang="en-US" u="none" smtClean="0">
                <a:solidFill>
                  <a:srgbClr val="000000"/>
                </a:solidFill>
              </a:rPr>
              <a:t>o</a:t>
            </a:r>
            <a:r>
              <a:rPr altLang="en-US" b="0" dirty="0" sz="1200" lang="en-US" u="none" smtClean="0">
                <a:solidFill>
                  <a:srgbClr val="000000"/>
                </a:solidFill>
              </a:rPr>
              <a:t>m</a:t>
            </a:r>
            <a:r>
              <a:rPr altLang="en-US" b="0" dirty="0" sz="1200" lang="en-US" u="none" smtClean="0">
                <a:solidFill>
                  <a:srgbClr val="000000"/>
                </a:solidFill>
              </a:rPr>
              <a:t>f</a:t>
            </a:r>
            <a:r>
              <a:rPr altLang="en-US" b="0" dirty="0" sz="1200" lang="en-US" u="none" smtClean="0">
                <a:solidFill>
                  <a:srgbClr val="000000"/>
                </a:solidFill>
              </a:rPr>
              <a:t>o</a:t>
            </a:r>
            <a:r>
              <a:rPr altLang="en-US" b="0" dirty="0" sz="1200" lang="en-US" u="none" smtClean="0">
                <a:solidFill>
                  <a:srgbClr val="000000"/>
                </a:solidFill>
              </a:rPr>
              <a:t>rt </a:t>
            </a:r>
            <a:r>
              <a:rPr altLang="en-US" b="0" dirty="0" sz="1200" lang="en-US" u="none" smtClean="0">
                <a:solidFill>
                  <a:srgbClr val="000000"/>
                </a:solidFill>
              </a:rPr>
              <a:t>o</a:t>
            </a:r>
            <a:r>
              <a:rPr altLang="en-US" b="0" dirty="0" sz="1200" lang="en-US" u="none" smtClean="0">
                <a:solidFill>
                  <a:srgbClr val="000000"/>
                </a:solidFill>
              </a:rPr>
              <a:t>r</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p</a:t>
            </a:r>
            <a:r>
              <a:rPr altLang="en-US" b="0" dirty="0" sz="1200" lang="en-US" u="none" smtClean="0">
                <a:solidFill>
                  <a:srgbClr val="000000"/>
                </a:solidFill>
              </a:rPr>
              <a:t>p</a:t>
            </a:r>
            <a:r>
              <a:rPr altLang="en-US" b="0" dirty="0" sz="1200" lang="en-US" u="none" smtClean="0">
                <a:solidFill>
                  <a:srgbClr val="000000"/>
                </a:solidFill>
              </a:rPr>
              <a:t>e</a:t>
            </a:r>
            <a:r>
              <a:rPr altLang="en-US" b="0" dirty="0" sz="1200" lang="en-US" u="none" smtClean="0">
                <a:solidFill>
                  <a:srgbClr val="000000"/>
                </a:solidFill>
              </a:rPr>
              <a:t>a</a:t>
            </a:r>
            <a:r>
              <a:rPr altLang="en-US" b="0" dirty="0" sz="1200" lang="en-US" u="none" smtClean="0">
                <a:solidFill>
                  <a:srgbClr val="000000"/>
                </a:solidFill>
              </a:rPr>
              <a:t>l</a:t>
            </a:r>
            <a:r>
              <a:rPr altLang="en-US" b="0" dirty="0" sz="1200" lang="en-US" u="none" smtClean="0">
                <a:solidFill>
                  <a:srgbClr val="000000"/>
                </a:solidFill>
              </a:rPr>
              <a:t>,</a:t>
            </a:r>
            <a:r>
              <a:rPr altLang="en-US" b="0" dirty="0" sz="1200" lang="en-US" u="none" smtClean="0">
                <a:solidFill>
                  <a:srgbClr val="000000"/>
                </a:solidFill>
              </a:rPr>
              <a:t> footwear </a:t>
            </a:r>
            <a:r>
              <a:rPr altLang="en-US" b="0" dirty="0" sz="1200" lang="en-US" u="none" smtClean="0">
                <a:solidFill>
                  <a:srgbClr val="000000"/>
                </a:solidFill>
              </a:rPr>
              <a:t> </a:t>
            </a:r>
            <a:r>
              <a:rPr altLang="en-US" b="0" dirty="0" sz="1200" lang="en-US" u="none" smtClean="0">
                <a:solidFill>
                  <a:srgbClr val="000000"/>
                </a:solidFill>
              </a:rPr>
              <a:t>c</a:t>
            </a:r>
            <a:r>
              <a:rPr altLang="en-US" b="0" dirty="0" sz="1200" lang="en-US" u="none" smtClean="0">
                <a:solidFill>
                  <a:srgbClr val="000000"/>
                </a:solidFill>
              </a:rPr>
              <a:t>r</a:t>
            </a:r>
            <a:r>
              <a:rPr altLang="en-US" b="0" dirty="0" sz="1200" lang="en-US" u="none" smtClean="0">
                <a:solidFill>
                  <a:srgbClr val="000000"/>
                </a:solidFill>
              </a:rPr>
              <a:t>a</a:t>
            </a:r>
            <a:r>
              <a:rPr altLang="en-US" b="0" dirty="0" sz="1200" lang="en-US" u="none" smtClean="0">
                <a:solidFill>
                  <a:srgbClr val="000000"/>
                </a:solidFill>
              </a:rPr>
              <a:t>f</a:t>
            </a:r>
            <a:r>
              <a:rPr altLang="en-US" b="0" dirty="0" sz="1200" lang="en-US" u="none" smtClean="0">
                <a:solidFill>
                  <a:srgbClr val="000000"/>
                </a:solidFill>
              </a:rPr>
              <a:t>t</a:t>
            </a:r>
            <a:r>
              <a:rPr altLang="en-US" b="0" dirty="0" sz="1200" lang="en-US" u="none" smtClean="0">
                <a:solidFill>
                  <a:srgbClr val="000000"/>
                </a:solidFill>
              </a:rPr>
              <a:t>e</a:t>
            </a:r>
            <a:r>
              <a:rPr altLang="en-US" b="0" dirty="0" sz="1200" lang="en-US" u="none" smtClean="0">
                <a:solidFill>
                  <a:srgbClr val="000000"/>
                </a:solidFill>
              </a:rPr>
              <a:t>d </a:t>
            </a:r>
            <a:r>
              <a:rPr altLang="en-US" b="0" dirty="0" sz="1200" lang="en-US" u="none" smtClean="0">
                <a:solidFill>
                  <a:srgbClr val="000000"/>
                </a:solidFill>
              </a:rPr>
              <a:t>b</a:t>
            </a:r>
            <a:r>
              <a:rPr altLang="en-US" b="0" dirty="0" sz="1200" lang="en-US" u="none" smtClean="0">
                <a:solidFill>
                  <a:srgbClr val="000000"/>
                </a:solidFill>
              </a:rPr>
              <a:t>y</a:t>
            </a:r>
            <a:r>
              <a:rPr altLang="en-US" b="0" dirty="0" sz="1200" lang="en-US" u="none" smtClean="0">
                <a:solidFill>
                  <a:srgbClr val="000000"/>
                </a:solidFill>
              </a:rPr>
              <a:t> </a:t>
            </a:r>
            <a:r>
              <a:rPr altLang="en-US" b="0" dirty="0" sz="1200" lang="en-US" u="none" smtClean="0">
                <a:solidFill>
                  <a:srgbClr val="000000"/>
                </a:solidFill>
              </a:rPr>
              <a:t>k</a:t>
            </a:r>
            <a:r>
              <a:rPr altLang="en-US" b="0" dirty="0" sz="1200" lang="en-US" u="none" smtClean="0">
                <a:solidFill>
                  <a:srgbClr val="000000"/>
                </a:solidFill>
              </a:rPr>
              <a:t>h</a:t>
            </a:r>
            <a:r>
              <a:rPr altLang="en-US" b="0" dirty="0" sz="1200" lang="en-US" u="none" smtClean="0">
                <a:solidFill>
                  <a:srgbClr val="000000"/>
                </a:solidFill>
              </a:rPr>
              <a:t>a</a:t>
            </a:r>
            <a:r>
              <a:rPr altLang="en-US" b="0" dirty="0" sz="1200" lang="en-US" u="none" smtClean="0">
                <a:solidFill>
                  <a:srgbClr val="000000"/>
                </a:solidFill>
              </a:rPr>
              <a:t>d</a:t>
            </a:r>
            <a:r>
              <a:rPr altLang="en-US" b="0" dirty="0" sz="1200" lang="en-US" u="none" smtClean="0">
                <a:solidFill>
                  <a:srgbClr val="000000"/>
                </a:solidFill>
              </a:rPr>
              <a:t>i</a:t>
            </a:r>
            <a:r>
              <a:rPr altLang="en-US" b="0" dirty="0" sz="1200" lang="en-US" u="none" smtClean="0">
                <a:solidFill>
                  <a:srgbClr val="000000"/>
                </a:solidFill>
              </a:rPr>
              <a:t>m</a:t>
            </a:r>
            <a:r>
              <a:rPr altLang="en-US" b="0" dirty="0" sz="1200" lang="en-US" u="none" smtClean="0">
                <a:solidFill>
                  <a:srgbClr val="000000"/>
                </a:solidFill>
              </a:rPr>
              <a:t> </a:t>
            </a:r>
            <a:r>
              <a:rPr altLang="en-US" b="0" dirty="0" sz="1200" lang="en-US" u="none" smtClean="0">
                <a:solidFill>
                  <a:srgbClr val="000000"/>
                </a:solidFill>
              </a:rPr>
              <a:t>i</a:t>
            </a:r>
            <a:r>
              <a:rPr altLang="en-US" b="0" dirty="0" sz="1200" lang="en-US" u="none" smtClean="0">
                <a:solidFill>
                  <a:srgbClr val="000000"/>
                </a:solidFill>
              </a:rPr>
              <a:t>s</a:t>
            </a:r>
            <a:r>
              <a:rPr altLang="en-US" b="0" dirty="0" sz="1200" lang="en-US" u="none" smtClean="0">
                <a:solidFill>
                  <a:srgbClr val="000000"/>
                </a:solidFill>
              </a:rPr>
              <a:t> </a:t>
            </a:r>
            <a:r>
              <a:rPr altLang="en-US" b="0" dirty="0" sz="1200" lang="en-US" u="none" smtClean="0">
                <a:solidFill>
                  <a:srgbClr val="000000"/>
                </a:solidFill>
              </a:rPr>
              <a:t>t</a:t>
            </a:r>
            <a:r>
              <a:rPr altLang="en-US" b="0" dirty="0" sz="1200" lang="en-US" u="none" smtClean="0">
                <a:solidFill>
                  <a:srgbClr val="000000"/>
                </a:solidFill>
              </a:rPr>
              <a:t>h</a:t>
            </a:r>
            <a:r>
              <a:rPr altLang="en-US" b="0" dirty="0" sz="1200" lang="en-US" u="none" smtClean="0">
                <a:solidFill>
                  <a:srgbClr val="000000"/>
                </a:solidFill>
              </a:rPr>
              <a:t>e</a:t>
            </a:r>
            <a:r>
              <a:rPr altLang="en-US" b="0" dirty="0" sz="1200" lang="en-US" u="none" smtClean="0">
                <a:solidFill>
                  <a:srgbClr val="000000"/>
                </a:solidFill>
              </a:rPr>
              <a:t> </a:t>
            </a:r>
            <a:r>
              <a:rPr altLang="en-US" b="0" dirty="0" sz="1200" lang="en-US" u="none" smtClean="0">
                <a:solidFill>
                  <a:srgbClr val="000000"/>
                </a:solidFill>
              </a:rPr>
              <a:t>p</a:t>
            </a:r>
            <a:r>
              <a:rPr altLang="en-US" b="0" dirty="0" sz="1200" lang="en-US" u="none" smtClean="0">
                <a:solidFill>
                  <a:srgbClr val="000000"/>
                </a:solidFill>
              </a:rPr>
              <a:t>e</a:t>
            </a:r>
            <a:r>
              <a:rPr altLang="en-US" b="0" dirty="0" sz="1200" lang="en-US" u="none" smtClean="0">
                <a:solidFill>
                  <a:srgbClr val="000000"/>
                </a:solidFill>
              </a:rPr>
              <a:t>r</a:t>
            </a:r>
            <a:r>
              <a:rPr altLang="en-US" b="0" dirty="0" sz="1200" lang="en-US" u="none" smtClean="0">
                <a:solidFill>
                  <a:srgbClr val="000000"/>
                </a:solidFill>
              </a:rPr>
              <a:t>f</a:t>
            </a:r>
            <a:r>
              <a:rPr altLang="en-US" b="0" dirty="0" sz="1200" lang="en-US" u="none" smtClean="0">
                <a:solidFill>
                  <a:srgbClr val="000000"/>
                </a:solidFill>
              </a:rPr>
              <a:t>ect </a:t>
            </a:r>
            <a:r>
              <a:rPr altLang="en-US" b="0" dirty="0" sz="1200" lang="en-US" u="none" smtClean="0">
                <a:solidFill>
                  <a:srgbClr val="000000"/>
                </a:solidFill>
              </a:rPr>
              <a:t>f</a:t>
            </a:r>
            <a:r>
              <a:rPr altLang="en-US" b="0" dirty="0" sz="1200" lang="en-US" u="none" smtClean="0">
                <a:solidFill>
                  <a:srgbClr val="000000"/>
                </a:solidFill>
              </a:rPr>
              <a:t>i</a:t>
            </a:r>
            <a:r>
              <a:rPr altLang="en-US" b="0" dirty="0" sz="1200" lang="en-US" u="none" smtClean="0">
                <a:solidFill>
                  <a:srgbClr val="000000"/>
                </a:solidFill>
              </a:rPr>
              <a:t>t</a:t>
            </a:r>
            <a:r>
              <a:rPr altLang="en-US" b="0" dirty="0" sz="1200" lang="en-US" u="none" smtClean="0">
                <a:solidFill>
                  <a:srgbClr val="000000"/>
                </a:solidFill>
              </a:rPr>
              <a:t> </a:t>
            </a:r>
            <a:r>
              <a:rPr altLang="en-US" b="0" dirty="0" sz="1200" lang="en-US" u="none" smtClean="0">
                <a:solidFill>
                  <a:srgbClr val="000000"/>
                </a:solidFill>
              </a:rPr>
              <a:t>f</a:t>
            </a:r>
            <a:r>
              <a:rPr altLang="en-US" b="0" dirty="0" sz="1200" lang="en-US" u="none" smtClean="0">
                <a:solidFill>
                  <a:srgbClr val="000000"/>
                </a:solidFill>
              </a:rPr>
              <a:t>o</a:t>
            </a:r>
            <a:r>
              <a:rPr altLang="en-US" b="0" dirty="0" sz="1200" lang="en-US" u="none" smtClean="0">
                <a:solidFill>
                  <a:srgbClr val="000000"/>
                </a:solidFill>
              </a:rPr>
              <a:t>r</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l</a:t>
            </a:r>
            <a:r>
              <a:rPr altLang="en-US" b="0" dirty="0" sz="1200" lang="en-US" u="none" smtClean="0">
                <a:solidFill>
                  <a:srgbClr val="000000"/>
                </a:solidFill>
              </a:rPr>
              <a:t>l</a:t>
            </a:r>
            <a:r>
              <a:rPr altLang="en-US" b="0" dirty="0" sz="1200" lang="en-US" u="none" smtClean="0">
                <a:solidFill>
                  <a:srgbClr val="000000"/>
                </a:solidFill>
              </a:rPr>
              <a:t> </a:t>
            </a:r>
            <a:r>
              <a:rPr altLang="en-US" b="0" dirty="0" sz="1200" lang="en-US" u="none" smtClean="0">
                <a:solidFill>
                  <a:srgbClr val="000000"/>
                </a:solidFill>
              </a:rPr>
              <a:t>y</a:t>
            </a:r>
            <a:r>
              <a:rPr altLang="en-US" b="0" dirty="0" sz="1200" lang="en-US" u="none" smtClean="0">
                <a:solidFill>
                  <a:srgbClr val="000000"/>
                </a:solidFill>
              </a:rPr>
              <a:t>o</a:t>
            </a:r>
            <a:r>
              <a:rPr altLang="en-US" b="0" dirty="0" sz="1200" lang="en-US" u="none" smtClean="0">
                <a:solidFill>
                  <a:srgbClr val="000000"/>
                </a:solidFill>
              </a:rPr>
              <a:t>u</a:t>
            </a:r>
            <a:r>
              <a:rPr altLang="en-US" b="0" dirty="0" sz="1200" lang="en-US" u="none" smtClean="0">
                <a:solidFill>
                  <a:srgbClr val="000000"/>
                </a:solidFill>
              </a:rPr>
              <a:t>r</a:t>
            </a:r>
            <a:r>
              <a:rPr altLang="en-US" b="0" dirty="0" sz="1200" lang="en-US" u="none" smtClean="0">
                <a:solidFill>
                  <a:srgbClr val="000000"/>
                </a:solidFill>
              </a:rPr>
              <a:t> </a:t>
            </a:r>
            <a:r>
              <a:rPr altLang="en-US" b="0" dirty="0" sz="1200" lang="en-US" u="none" smtClean="0">
                <a:solidFill>
                  <a:srgbClr val="000000"/>
                </a:solidFill>
              </a:rPr>
              <a:t>v</a:t>
            </a:r>
            <a:r>
              <a:rPr altLang="en-US" b="0" dirty="0" sz="1200" lang="en-US" u="none" smtClean="0">
                <a:solidFill>
                  <a:srgbClr val="000000"/>
                </a:solidFill>
              </a:rPr>
              <a:t>a</a:t>
            </a:r>
            <a:r>
              <a:rPr altLang="en-US" b="0" dirty="0" sz="1200" lang="en-US" u="none" smtClean="0">
                <a:solidFill>
                  <a:srgbClr val="000000"/>
                </a:solidFill>
              </a:rPr>
              <a:t>r</a:t>
            </a:r>
            <a:r>
              <a:rPr altLang="en-US" b="0" dirty="0" sz="1200" lang="en-US" u="none" smtClean="0">
                <a:solidFill>
                  <a:srgbClr val="000000"/>
                </a:solidFill>
              </a:rPr>
              <a:t>i</a:t>
            </a:r>
            <a:r>
              <a:rPr altLang="en-US" b="0" dirty="0" sz="1200" lang="en-US" u="none" smtClean="0">
                <a:solidFill>
                  <a:srgbClr val="000000"/>
                </a:solidFill>
              </a:rPr>
              <a:t>e</a:t>
            </a:r>
            <a:r>
              <a:rPr altLang="en-US" b="0" dirty="0" sz="1200" lang="en-US" u="none" smtClean="0">
                <a:solidFill>
                  <a:srgbClr val="000000"/>
                </a:solidFill>
              </a:rPr>
              <a:t>d</a:t>
            </a:r>
            <a:r>
              <a:rPr altLang="en-US" b="0" dirty="0" sz="1200" lang="en-US" u="none" smtClean="0">
                <a:solidFill>
                  <a:srgbClr val="000000"/>
                </a:solidFill>
              </a:rPr>
              <a:t> </a:t>
            </a:r>
            <a:r>
              <a:rPr altLang="en-US" b="0" dirty="0" sz="1200" lang="en-US" u="none" smtClean="0">
                <a:solidFill>
                  <a:srgbClr val="000000"/>
                </a:solidFill>
              </a:rPr>
              <a:t>n</a:t>
            </a:r>
            <a:r>
              <a:rPr altLang="en-US" b="0" dirty="0" sz="1200" lang="en-US" u="none" smtClean="0">
                <a:solidFill>
                  <a:srgbClr val="000000"/>
                </a:solidFill>
              </a:rPr>
              <a:t>e</a:t>
            </a:r>
            <a:r>
              <a:rPr altLang="en-US" b="0" dirty="0" sz="1200" lang="en-US" u="none" smtClean="0">
                <a:solidFill>
                  <a:srgbClr val="000000"/>
                </a:solidFill>
              </a:rPr>
              <a:t>e</a:t>
            </a:r>
            <a:r>
              <a:rPr altLang="en-US" b="0" dirty="0" sz="1200" lang="en-US" u="none" smtClean="0">
                <a:solidFill>
                  <a:srgbClr val="000000"/>
                </a:solidFill>
              </a:rPr>
              <a:t>d</a:t>
            </a:r>
            <a:r>
              <a:rPr altLang="en-US" b="0" dirty="0" sz="1200" lang="en-US" u="none" smtClean="0">
                <a:solidFill>
                  <a:srgbClr val="000000"/>
                </a:solidFill>
              </a:rPr>
              <a:t>s</a:t>
            </a:r>
            <a:endParaRPr altLang="en-US" lang="zh-CN"/>
          </a:p>
          <a:p>
            <a:pPr algn="l" indent="0" lvl="0" marL="0" rtl="0">
              <a:spcBef>
                <a:spcPts val="0"/>
              </a:spcBef>
              <a:spcAft>
                <a:spcPts val="0"/>
              </a:spcAft>
              <a:buNone/>
            </a:pPr>
            <a:r>
              <a:rPr altLang="en-US" b="0" dirty="0" lang="en-US" u="none" smtClean="0">
                <a:solidFill>
                  <a:srgbClr val="FFCB00"/>
                </a:solidFill>
              </a:rPr>
              <a:t>C</a:t>
            </a:r>
            <a:r>
              <a:rPr altLang="en-US" b="0" dirty="0" lang="en-US" u="none" smtClean="0">
                <a:solidFill>
                  <a:srgbClr val="FFCB00"/>
                </a:solidFill>
              </a:rPr>
              <a:t>o</a:t>
            </a:r>
            <a:r>
              <a:rPr altLang="en-US" b="0" dirty="0" lang="en-US" u="none" smtClean="0">
                <a:solidFill>
                  <a:srgbClr val="FFCB00"/>
                </a:solidFill>
              </a:rPr>
              <a:t>m</a:t>
            </a:r>
            <a:r>
              <a:rPr altLang="en-US" b="0" dirty="0" lang="en-US" u="none" smtClean="0">
                <a:solidFill>
                  <a:srgbClr val="FFCB00"/>
                </a:solidFill>
              </a:rPr>
              <a:t>m</a:t>
            </a:r>
            <a:r>
              <a:rPr altLang="en-US" b="0" dirty="0" lang="en-US" u="none" smtClean="0">
                <a:solidFill>
                  <a:srgbClr val="FFCB00"/>
                </a:solidFill>
              </a:rPr>
              <a:t>u</a:t>
            </a:r>
            <a:r>
              <a:rPr altLang="en-US" b="0" dirty="0" lang="en-US" u="none" smtClean="0">
                <a:solidFill>
                  <a:srgbClr val="FFCB00"/>
                </a:solidFill>
              </a:rPr>
              <a:t>nication</a:t>
            </a:r>
            <a:r>
              <a:rPr altLang="en-US" b="0" dirty="0" lang="en-US" u="none" smtClean="0">
                <a:solidFill>
                  <a:srgbClr val="FFCB00"/>
                </a:solidFill>
              </a:rPr>
              <a:t>:</a:t>
            </a:r>
            <a:r>
              <a:rPr altLang="en-US" b="0" dirty="0" lang="en-US" u="none" smtClean="0">
                <a:solidFill>
                  <a:srgbClr val="FFCB00"/>
                </a:solidFill>
              </a:rPr>
              <a:t> </a:t>
            </a:r>
            <a:r>
              <a:rPr altLang="en-US" b="0" dirty="0" lang="en-US" u="none" smtClean="0">
                <a:solidFill>
                  <a:srgbClr val="FFCB00"/>
                </a:solidFill>
              </a:rPr>
              <a:t> </a:t>
            </a:r>
            <a:r>
              <a:rPr altLang="en-US" b="0" dirty="0" lang="en-US" u="none" smtClean="0">
                <a:solidFill>
                  <a:srgbClr val="FFCB00"/>
                </a:solidFill>
              </a:rPr>
              <a:t> </a:t>
            </a:r>
            <a:r>
              <a:rPr altLang="en-US" b="0" dirty="0" lang="en-US" u="none" smtClean="0">
                <a:solidFill>
                  <a:srgbClr val="000000"/>
                </a:solidFill>
              </a:rPr>
              <a:t> </a:t>
            </a:r>
            <a:r>
              <a:rPr altLang="en-US" b="0" dirty="0" sz="1200" lang="en-US" u="none" smtClean="0">
                <a:solidFill>
                  <a:srgbClr val="000000"/>
                </a:solidFill>
              </a:rPr>
              <a:t>K</a:t>
            </a:r>
            <a:r>
              <a:rPr altLang="en-US" b="0" dirty="0" sz="1200" lang="en-US" u="none" smtClean="0">
                <a:solidFill>
                  <a:srgbClr val="000000"/>
                </a:solidFill>
              </a:rPr>
              <a:t>h</a:t>
            </a:r>
            <a:r>
              <a:rPr altLang="en-US" b="0" dirty="0" sz="1200" lang="en-US" u="none" smtClean="0">
                <a:solidFill>
                  <a:srgbClr val="000000"/>
                </a:solidFill>
              </a:rPr>
              <a:t>a</a:t>
            </a:r>
            <a:r>
              <a:rPr altLang="en-US" b="0" dirty="0" sz="1200" lang="en-US" u="none" smtClean="0">
                <a:solidFill>
                  <a:srgbClr val="000000"/>
                </a:solidFill>
              </a:rPr>
              <a:t>d</a:t>
            </a:r>
            <a:r>
              <a:rPr altLang="en-US" b="0" dirty="0" sz="1200" lang="en-US" u="none" smtClean="0">
                <a:solidFill>
                  <a:srgbClr val="000000"/>
                </a:solidFill>
              </a:rPr>
              <a:t>i</a:t>
            </a:r>
            <a:r>
              <a:rPr altLang="en-US" b="0" dirty="0" sz="1200" lang="en-US" u="none" smtClean="0">
                <a:solidFill>
                  <a:srgbClr val="000000"/>
                </a:solidFill>
              </a:rPr>
              <a:t>m</a:t>
            </a:r>
            <a:r>
              <a:rPr altLang="en-US" b="0" dirty="0" sz="1200" lang="en-US" u="none" smtClean="0">
                <a:solidFill>
                  <a:srgbClr val="000000"/>
                </a:solidFill>
              </a:rPr>
              <a:t>s</a:t>
            </a:r>
            <a:r>
              <a:rPr altLang="en-US" b="0" dirty="0" sz="1200" lang="en-US" u="none" smtClean="0">
                <a:solidFill>
                  <a:srgbClr val="000000"/>
                </a:solidFill>
              </a:rPr>
              <a:t> </a:t>
            </a:r>
            <a:r>
              <a:rPr altLang="en-US" b="0" dirty="0" sz="1200" lang="en-US" u="none" smtClean="0">
                <a:solidFill>
                  <a:srgbClr val="000000"/>
                </a:solidFill>
              </a:rPr>
              <a:t>b</a:t>
            </a:r>
            <a:r>
              <a:rPr altLang="en-US" b="0" dirty="0" sz="1200" lang="en-US" u="none" smtClean="0">
                <a:solidFill>
                  <a:srgbClr val="000000"/>
                </a:solidFill>
              </a:rPr>
              <a:t>e</a:t>
            </a:r>
            <a:r>
              <a:rPr altLang="en-US" b="0" dirty="0" sz="1200" lang="en-US" u="none" smtClean="0">
                <a:solidFill>
                  <a:srgbClr val="000000"/>
                </a:solidFill>
              </a:rPr>
              <a:t>g</a:t>
            </a:r>
            <a:r>
              <a:rPr altLang="en-US" b="0" dirty="0" sz="1200" lang="en-US" u="none" smtClean="0">
                <a:solidFill>
                  <a:srgbClr val="000000"/>
                </a:solidFill>
              </a:rPr>
              <a:t>a</a:t>
            </a:r>
            <a:r>
              <a:rPr altLang="en-US" b="0" dirty="0" sz="1200" lang="en-US" u="none" smtClean="0">
                <a:solidFill>
                  <a:srgbClr val="000000"/>
                </a:solidFill>
              </a:rPr>
              <a:t>n </a:t>
            </a:r>
            <a:r>
              <a:rPr altLang="en-US" b="0" dirty="0" sz="1200" lang="en-US" u="none" smtClean="0">
                <a:solidFill>
                  <a:srgbClr val="000000"/>
                </a:solidFill>
              </a:rPr>
              <a:t>i</a:t>
            </a:r>
            <a:r>
              <a:rPr altLang="en-US" b="0" dirty="0" sz="1200" lang="en-US" u="none" smtClean="0">
                <a:solidFill>
                  <a:srgbClr val="000000"/>
                </a:solidFill>
              </a:rPr>
              <a:t>n</a:t>
            </a:r>
            <a:r>
              <a:rPr altLang="en-US" b="0" dirty="0" sz="1200" lang="en-US" u="none" smtClean="0">
                <a:solidFill>
                  <a:srgbClr val="000000"/>
                </a:solidFill>
              </a:rPr>
              <a:t> </a:t>
            </a:r>
            <a:r>
              <a:rPr altLang="en-US" b="0" dirty="0" sz="1200" lang="en-US" u="none" smtClean="0">
                <a:solidFill>
                  <a:srgbClr val="000000"/>
                </a:solidFill>
              </a:rPr>
              <a:t>t</a:t>
            </a:r>
            <a:r>
              <a:rPr altLang="en-US" b="0" dirty="0" sz="1200" lang="en-US" u="none" smtClean="0">
                <a:solidFill>
                  <a:srgbClr val="000000"/>
                </a:solidFill>
              </a:rPr>
              <a:t>h</a:t>
            </a:r>
            <a:r>
              <a:rPr altLang="en-US" b="0" dirty="0" sz="1200" lang="en-US" u="none" smtClean="0">
                <a:solidFill>
                  <a:srgbClr val="000000"/>
                </a:solidFill>
              </a:rPr>
              <a:t>e</a:t>
            </a:r>
            <a:r>
              <a:rPr altLang="en-US" b="0" dirty="0" sz="1200" lang="en-US" u="none" smtClean="0">
                <a:solidFill>
                  <a:srgbClr val="000000"/>
                </a:solidFill>
              </a:rPr>
              <a:t> </a:t>
            </a:r>
            <a:r>
              <a:rPr altLang="en-US" b="0" dirty="0" sz="1200" lang="en-US" u="none" smtClean="0">
                <a:solidFill>
                  <a:srgbClr val="000000"/>
                </a:solidFill>
              </a:rPr>
              <a:t>1</a:t>
            </a:r>
            <a:r>
              <a:rPr altLang="en-US" b="0" dirty="0" sz="1200" lang="en-US" u="none" smtClean="0">
                <a:solidFill>
                  <a:srgbClr val="000000"/>
                </a:solidFill>
              </a:rPr>
              <a:t>9</a:t>
            </a:r>
            <a:r>
              <a:rPr altLang="en-US" b="0" dirty="0" sz="1200" lang="en-US" u="none" smtClean="0">
                <a:solidFill>
                  <a:srgbClr val="000000"/>
                </a:solidFill>
              </a:rPr>
              <a:t>6</a:t>
            </a:r>
            <a:r>
              <a:rPr altLang="en-US" b="0" dirty="0" sz="1200" lang="en-US" u="none" smtClean="0">
                <a:solidFill>
                  <a:srgbClr val="000000"/>
                </a:solidFill>
              </a:rPr>
              <a:t>0</a:t>
            </a:r>
            <a:r>
              <a:rPr altLang="en-US" b="0" dirty="0" sz="1200" lang="en-US" u="none" smtClean="0">
                <a:solidFill>
                  <a:srgbClr val="000000"/>
                </a:solidFill>
              </a:rPr>
              <a:t>s</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s</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 </a:t>
            </a:r>
            <a:r>
              <a:rPr altLang="en-US" b="0" dirty="0" sz="1200" lang="en-US" u="none" smtClean="0">
                <a:solidFill>
                  <a:srgbClr val="000000"/>
                </a:solidFill>
              </a:rPr>
              <a:t>h</a:t>
            </a:r>
            <a:r>
              <a:rPr altLang="en-US" b="0" dirty="0" sz="1200" lang="en-US" u="none" smtClean="0">
                <a:solidFill>
                  <a:srgbClr val="000000"/>
                </a:solidFill>
              </a:rPr>
              <a:t>u</a:t>
            </a:r>
            <a:r>
              <a:rPr altLang="en-US" b="0" dirty="0" sz="1200" lang="en-US" u="none" smtClean="0">
                <a:solidFill>
                  <a:srgbClr val="000000"/>
                </a:solidFill>
              </a:rPr>
              <a:t>m</a:t>
            </a:r>
            <a:r>
              <a:rPr altLang="en-US" b="0" dirty="0" sz="1200" lang="en-US" u="none" smtClean="0">
                <a:solidFill>
                  <a:srgbClr val="000000"/>
                </a:solidFill>
              </a:rPr>
              <a:t>b</a:t>
            </a:r>
            <a:r>
              <a:rPr altLang="en-US" b="0" dirty="0" sz="1200" lang="en-US" u="none" smtClean="0">
                <a:solidFill>
                  <a:srgbClr val="000000"/>
                </a:solidFill>
              </a:rPr>
              <a:t>le </a:t>
            </a:r>
            <a:r>
              <a:rPr altLang="en-US" b="0" dirty="0" sz="1200" lang="en-US" u="none" smtClean="0">
                <a:solidFill>
                  <a:srgbClr val="000000"/>
                </a:solidFill>
              </a:rPr>
              <a:t>Shae store </a:t>
            </a:r>
            <a:r>
              <a:rPr altLang="en-US" b="0" dirty="0" sz="1200" lang="en-US" u="none" smtClean="0">
                <a:solidFill>
                  <a:srgbClr val="000000"/>
                </a:solidFill>
              </a:rPr>
              <a:t>i</a:t>
            </a:r>
            <a:r>
              <a:rPr altLang="en-US" b="0" dirty="0" sz="1200" lang="en-US" u="none" smtClean="0">
                <a:solidFill>
                  <a:srgbClr val="000000"/>
                </a:solidFill>
              </a:rPr>
              <a:t>n</a:t>
            </a:r>
            <a:r>
              <a:rPr altLang="en-US" b="0" dirty="0" sz="1200" lang="en-US" u="none" smtClean="0">
                <a:solidFill>
                  <a:srgbClr val="000000"/>
                </a:solidFill>
              </a:rPr>
              <a:t> </a:t>
            </a:r>
            <a:r>
              <a:rPr altLang="en-US" b="0" dirty="0" sz="1200" lang="en-US" u="none" smtClean="0">
                <a:solidFill>
                  <a:srgbClr val="000000"/>
                </a:solidFill>
              </a:rPr>
              <a:t>c</a:t>
            </a:r>
            <a:r>
              <a:rPr altLang="en-US" b="0" dirty="0" sz="1200" lang="en-US" u="none" smtClean="0">
                <a:solidFill>
                  <a:srgbClr val="000000"/>
                </a:solidFill>
              </a:rPr>
              <a:t>h</a:t>
            </a:r>
            <a:r>
              <a:rPr altLang="en-US" b="0" dirty="0" sz="1200" lang="en-US" u="none" smtClean="0">
                <a:solidFill>
                  <a:srgbClr val="000000"/>
                </a:solidFill>
              </a:rPr>
              <a:t>i</a:t>
            </a:r>
            <a:r>
              <a:rPr altLang="en-US" b="0" dirty="0" sz="1200" lang="en-US" u="none" smtClean="0">
                <a:solidFill>
                  <a:srgbClr val="000000"/>
                </a:solidFill>
              </a:rPr>
              <a:t>t</a:t>
            </a:r>
            <a:r>
              <a:rPr altLang="en-US" b="0" dirty="0" sz="1200" lang="en-US" u="none" smtClean="0">
                <a:solidFill>
                  <a:srgbClr val="000000"/>
                </a:solidFill>
              </a:rPr>
              <a:t>p</a:t>
            </a:r>
            <a:r>
              <a:rPr altLang="en-US" b="0" dirty="0" sz="1200" lang="en-US" u="none" smtClean="0">
                <a:solidFill>
                  <a:srgbClr val="000000"/>
                </a:solidFill>
              </a:rPr>
              <a:t>u</a:t>
            </a:r>
            <a:r>
              <a:rPr altLang="en-US" b="0" dirty="0" sz="1200" lang="en-US" u="none" smtClean="0">
                <a:solidFill>
                  <a:srgbClr val="000000"/>
                </a:solidFill>
              </a:rPr>
              <a:t>r</a:t>
            </a:r>
            <a:r>
              <a:rPr altLang="en-US" b="0" dirty="0" sz="1200" lang="en-US" u="none" smtClean="0">
                <a:solidFill>
                  <a:srgbClr val="000000"/>
                </a:solidFill>
              </a:rPr>
              <a:t> </a:t>
            </a:r>
            <a:r>
              <a:rPr altLang="en-US" b="0" dirty="0" sz="1200" lang="en-US" u="none" smtClean="0">
                <a:solidFill>
                  <a:srgbClr val="000000"/>
                </a:solidFill>
              </a:rPr>
              <a:t>t</a:t>
            </a:r>
            <a:r>
              <a:rPr altLang="en-US" b="0" dirty="0" sz="1200" lang="en-US" u="none" smtClean="0">
                <a:solidFill>
                  <a:srgbClr val="000000"/>
                </a:solidFill>
              </a:rPr>
              <a:t>o</a:t>
            </a:r>
            <a:r>
              <a:rPr altLang="en-US" b="0" dirty="0" sz="1200" lang="en-US" u="none" smtClean="0">
                <a:solidFill>
                  <a:srgbClr val="000000"/>
                </a:solidFill>
              </a:rPr>
              <a:t> </a:t>
            </a:r>
            <a:r>
              <a:rPr altLang="en-US" b="0" dirty="0" sz="1200" lang="en-US" u="none" smtClean="0">
                <a:solidFill>
                  <a:srgbClr val="000000"/>
                </a:solidFill>
              </a:rPr>
              <a:t>b</a:t>
            </a:r>
            <a:r>
              <a:rPr altLang="en-US" b="0" dirty="0" sz="1200" lang="en-US" u="none" smtClean="0">
                <a:solidFill>
                  <a:srgbClr val="000000"/>
                </a:solidFill>
              </a:rPr>
              <a:t>e</a:t>
            </a:r>
            <a:r>
              <a:rPr altLang="en-US" b="0" dirty="0" sz="1200" lang="en-US" u="none" smtClean="0">
                <a:solidFill>
                  <a:srgbClr val="000000"/>
                </a:solidFill>
              </a:rPr>
              <a:t>c</a:t>
            </a:r>
            <a:r>
              <a:rPr altLang="en-US" b="0" dirty="0" sz="1200" lang="en-US" u="none" smtClean="0">
                <a:solidFill>
                  <a:srgbClr val="000000"/>
                </a:solidFill>
              </a:rPr>
              <a:t>o</a:t>
            </a:r>
            <a:r>
              <a:rPr altLang="en-US" b="0" dirty="0" sz="1200" lang="en-US" u="none" smtClean="0">
                <a:solidFill>
                  <a:srgbClr val="000000"/>
                </a:solidFill>
              </a:rPr>
              <a:t>m</a:t>
            </a:r>
            <a:r>
              <a:rPr altLang="en-US" b="0" dirty="0" sz="1200" lang="en-US" u="none" smtClean="0">
                <a:solidFill>
                  <a:srgbClr val="000000"/>
                </a:solidFill>
              </a:rPr>
              <a:t>e</a:t>
            </a:r>
            <a:r>
              <a:rPr altLang="en-US" b="0" dirty="0" sz="1200" lang="en-US" u="none" smtClean="0">
                <a:solidFill>
                  <a:srgbClr val="000000"/>
                </a:solidFill>
              </a:rPr>
              <a:t> </a:t>
            </a:r>
            <a:r>
              <a:rPr altLang="en-US" b="0" dirty="0" sz="1200" lang="en-US" u="none" smtClean="0">
                <a:solidFill>
                  <a:srgbClr val="000000"/>
                </a:solidFill>
              </a:rPr>
              <a:t>a</a:t>
            </a:r>
            <a:r>
              <a:rPr altLang="en-US" b="0" dirty="0" sz="1200" lang="en-US" u="none" smtClean="0">
                <a:solidFill>
                  <a:srgbClr val="000000"/>
                </a:solidFill>
              </a:rPr>
              <a:t> </a:t>
            </a:r>
            <a:r>
              <a:rPr altLang="en-US" b="0" dirty="0" sz="1200" lang="en-US" u="none" smtClean="0">
                <a:solidFill>
                  <a:srgbClr val="000000"/>
                </a:solidFill>
              </a:rPr>
              <a:t>p</a:t>
            </a:r>
            <a:r>
              <a:rPr altLang="en-US" b="0" dirty="0" sz="1200" lang="en-US" u="none" smtClean="0">
                <a:solidFill>
                  <a:srgbClr val="000000"/>
                </a:solidFill>
              </a:rPr>
              <a:t>o</a:t>
            </a:r>
            <a:r>
              <a:rPr altLang="en-US" b="0" dirty="0" sz="1200" lang="en-US" u="none" smtClean="0">
                <a:solidFill>
                  <a:srgbClr val="000000"/>
                </a:solidFill>
              </a:rPr>
              <a:t>p</a:t>
            </a:r>
            <a:r>
              <a:rPr altLang="en-US" b="0" dirty="0" sz="1200" lang="en-US" u="none" smtClean="0">
                <a:solidFill>
                  <a:srgbClr val="000000"/>
                </a:solidFill>
              </a:rPr>
              <a:t>u</a:t>
            </a:r>
            <a:r>
              <a:rPr altLang="en-US" b="0" dirty="0" sz="1200" lang="en-US" u="none" smtClean="0">
                <a:solidFill>
                  <a:srgbClr val="000000"/>
                </a:solidFill>
              </a:rPr>
              <a:t>l</a:t>
            </a:r>
            <a:r>
              <a:rPr altLang="en-US" b="0" dirty="0" sz="1200" lang="en-US" u="none" smtClean="0">
                <a:solidFill>
                  <a:srgbClr val="000000"/>
                </a:solidFill>
              </a:rPr>
              <a:t>ar </a:t>
            </a:r>
            <a:r>
              <a:rPr altLang="en-US" b="0" dirty="0" sz="1200" lang="en-US" u="none" smtClean="0">
                <a:solidFill>
                  <a:srgbClr val="000000"/>
                </a:solidFill>
              </a:rPr>
              <a:t>a</a:t>
            </a:r>
            <a:r>
              <a:rPr altLang="en-US" b="0" dirty="0" sz="1200" lang="en-US" u="none" smtClean="0">
                <a:solidFill>
                  <a:srgbClr val="000000"/>
                </a:solidFill>
              </a:rPr>
              <a:t>n</a:t>
            </a:r>
            <a:r>
              <a:rPr altLang="en-US" b="0" dirty="0" sz="1200" lang="en-US" u="none" smtClean="0">
                <a:solidFill>
                  <a:srgbClr val="000000"/>
                </a:solidFill>
              </a:rPr>
              <a:t>d</a:t>
            </a:r>
            <a:r>
              <a:rPr altLang="en-US" b="0" dirty="0" sz="1200" lang="en-US" u="none" smtClean="0">
                <a:solidFill>
                  <a:srgbClr val="000000"/>
                </a:solidFill>
              </a:rPr>
              <a:t> </a:t>
            </a:r>
            <a:r>
              <a:rPr altLang="en-US" b="0" dirty="0" sz="1200" lang="en-US" u="none" smtClean="0">
                <a:solidFill>
                  <a:srgbClr val="000000"/>
                </a:solidFill>
              </a:rPr>
              <a:t>m</a:t>
            </a:r>
            <a:r>
              <a:rPr altLang="en-US" b="0" dirty="0" sz="1200" lang="en-US" u="none" smtClean="0">
                <a:solidFill>
                  <a:srgbClr val="000000"/>
                </a:solidFill>
              </a:rPr>
              <a:t>u</a:t>
            </a:r>
            <a:r>
              <a:rPr altLang="en-US" b="0" dirty="0" sz="1200" lang="en-US" u="none" smtClean="0">
                <a:solidFill>
                  <a:srgbClr val="000000"/>
                </a:solidFill>
              </a:rPr>
              <a:t>c</a:t>
            </a:r>
            <a:r>
              <a:rPr altLang="en-US" b="0" dirty="0" sz="1200" lang="en-US" u="none" smtClean="0">
                <a:solidFill>
                  <a:srgbClr val="000000"/>
                </a:solidFill>
              </a:rPr>
              <a:t>h</a:t>
            </a:r>
            <a:r>
              <a:rPr altLang="en-US" b="0" dirty="0" sz="1200" lang="en-US" u="none" smtClean="0">
                <a:solidFill>
                  <a:srgbClr val="000000"/>
                </a:solidFill>
              </a:rPr>
              <a:t>-</a:t>
            </a:r>
            <a:r>
              <a:rPr altLang="en-US" b="0" dirty="0" sz="1200" lang="en-US" u="none" smtClean="0">
                <a:solidFill>
                  <a:srgbClr val="000000"/>
                </a:solidFill>
              </a:rPr>
              <a:t>l</a:t>
            </a:r>
            <a:r>
              <a:rPr altLang="en-US" b="0" dirty="0" sz="1200" lang="en-US" u="none" smtClean="0">
                <a:solidFill>
                  <a:srgbClr val="000000"/>
                </a:solidFill>
              </a:rPr>
              <a:t>o</a:t>
            </a:r>
            <a:r>
              <a:rPr altLang="en-US" b="0" dirty="0" sz="1200" lang="en-US" u="none" smtClean="0">
                <a:solidFill>
                  <a:srgbClr val="000000"/>
                </a:solidFill>
              </a:rPr>
              <a:t>v</a:t>
            </a:r>
            <a:r>
              <a:rPr altLang="en-US" b="0" dirty="0" sz="1200" lang="en-US" u="none" smtClean="0">
                <a:solidFill>
                  <a:srgbClr val="000000"/>
                </a:solidFill>
              </a:rPr>
              <a:t>e</a:t>
            </a:r>
            <a:r>
              <a:rPr altLang="en-US" b="0" dirty="0" sz="1200" lang="en-US" u="none" smtClean="0">
                <a:solidFill>
                  <a:srgbClr val="000000"/>
                </a:solidFill>
              </a:rPr>
              <a:t>d</a:t>
            </a:r>
            <a:r>
              <a:rPr altLang="en-US" b="0" dirty="0" sz="1200" lang="en-US" u="none" smtClean="0">
                <a:solidFill>
                  <a:srgbClr val="000000"/>
                </a:solidFill>
              </a:rPr>
              <a:t> </a:t>
            </a:r>
            <a:r>
              <a:rPr altLang="en-US" b="0" dirty="0" sz="1200" lang="en-US" u="none" smtClean="0">
                <a:solidFill>
                  <a:srgbClr val="000000"/>
                </a:solidFill>
              </a:rPr>
              <a:t>f</a:t>
            </a:r>
            <a:r>
              <a:rPr altLang="en-US" b="0" dirty="0" sz="1200" lang="en-US" u="none" smtClean="0">
                <a:solidFill>
                  <a:srgbClr val="000000"/>
                </a:solidFill>
              </a:rPr>
              <a:t>o</a:t>
            </a:r>
            <a:r>
              <a:rPr altLang="en-US" b="0" dirty="0" sz="1200" lang="en-US" u="none" smtClean="0">
                <a:solidFill>
                  <a:srgbClr val="000000"/>
                </a:solidFill>
              </a:rPr>
              <a:t>o</a:t>
            </a:r>
            <a:r>
              <a:rPr altLang="en-US" b="0" dirty="0" sz="1200" lang="en-US" u="none" smtClean="0">
                <a:solidFill>
                  <a:srgbClr val="000000"/>
                </a:solidFill>
              </a:rPr>
              <a:t>t</a:t>
            </a:r>
            <a:r>
              <a:rPr altLang="en-US" b="0" dirty="0" sz="1200" lang="en-US" u="none" smtClean="0">
                <a:solidFill>
                  <a:srgbClr val="000000"/>
                </a:solidFill>
              </a:rPr>
              <a:t>w</a:t>
            </a:r>
            <a:r>
              <a:rPr altLang="en-US" b="0" dirty="0" sz="1200" lang="en-US" u="none" smtClean="0">
                <a:solidFill>
                  <a:srgbClr val="000000"/>
                </a:solidFill>
              </a:rPr>
              <a:t>e</a:t>
            </a:r>
            <a:r>
              <a:rPr altLang="en-US" b="0" dirty="0" sz="1200" lang="en-US" u="none" smtClean="0">
                <a:solidFill>
                  <a:srgbClr val="000000"/>
                </a:solidFill>
              </a:rPr>
              <a:t>ar</a:t>
            </a:r>
            <a:r>
              <a:rPr altLang="en-US" b="0" dirty="0" sz="1200" lang="en-US" u="none" smtClean="0">
                <a:solidFill>
                  <a:srgbClr val="000000"/>
                </a:solidFill>
              </a:rPr>
              <a:t>.</a:t>
            </a:r>
            <a:endParaRPr altLang="en-US"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2" name="Shape 84"/>
        <p:cNvGrpSpPr/>
        <p:nvPr/>
      </p:nvGrpSpPr>
      <p:grpSpPr>
        <a:xfrm>
          <a:off x="0" y="0"/>
          <a:ext cx="0" cy="0"/>
          <a:chOff x="0" y="0"/>
          <a:chExt cx="0" cy="0"/>
        </a:xfrm>
      </p:grpSpPr>
      <p:sp>
        <p:nvSpPr>
          <p:cNvPr id="1048626" name="Google Shape;85;p18"/>
          <p:cNvSpPr txBox="1"/>
          <p:nvPr/>
        </p:nvSpPr>
        <p:spPr>
          <a:xfrm>
            <a:off x="777583" y="478467"/>
            <a:ext cx="7610100" cy="100073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400" lang="en-GB" u="sng">
                <a:solidFill>
                  <a:schemeClr val="accent5">
                    <a:lumMod val="75000"/>
                  </a:schemeClr>
                </a:solidFill>
              </a:rPr>
              <a:t>Part 1: Brand study, Competitor Analysis &amp; Buyer’s/Audience’s Persona</a:t>
            </a:r>
            <a:endParaRPr sz="2400" u="sng">
              <a:solidFill>
                <a:schemeClr val="accent5">
                  <a:lumMod val="75000"/>
                </a:schemeClr>
              </a:solidFill>
            </a:endParaRPr>
          </a:p>
        </p:txBody>
      </p:sp>
      <p:sp>
        <p:nvSpPr>
          <p:cNvPr id="1048627" name="Google Shape;86;p18"/>
          <p:cNvSpPr txBox="1"/>
          <p:nvPr/>
        </p:nvSpPr>
        <p:spPr>
          <a:xfrm>
            <a:off x="777583" y="1479198"/>
            <a:ext cx="7380000" cy="29641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a:p>
            <a:pPr indent="-317500" lvl="0" marL="457200">
              <a:buSzPts val="1400"/>
              <a:buChar char="●"/>
            </a:pPr>
            <a:r>
              <a:rPr b="1" dirty="0" sz="2000" lang="en-GB" u="sng" smtClean="0">
                <a:solidFill>
                  <a:schemeClr val="accent4">
                    <a:lumMod val="75000"/>
                  </a:schemeClr>
                </a:solidFill>
                <a:effectLst>
                  <a:outerShdw algn="tl" blurRad="38100" dir="2700000" dist="38100">
                    <a:srgbClr val="000000">
                      <a:alpha val="43137"/>
                    </a:srgbClr>
                  </a:outerShdw>
                </a:effectLst>
              </a:rPr>
              <a:t>Buyer's/Audience's Personal info </a:t>
            </a:r>
            <a:r>
              <a:rPr b="1" dirty="0" sz="2000" lang="en-US" u="sng" smtClean="0">
                <a:solidFill>
                  <a:schemeClr val="accent4">
                    <a:lumMod val="75000"/>
                  </a:schemeClr>
                </a:solidFill>
                <a:effectLst>
                  <a:outerShdw algn="tl" blurRad="38100" dir="2700000" dist="38100">
                    <a:srgbClr val="000000">
                      <a:alpha val="43137"/>
                    </a:srgbClr>
                  </a:outerShdw>
                </a:effectLst>
              </a:rPr>
              <a:t> </a:t>
            </a:r>
            <a:r>
              <a:rPr b="1" dirty="0" sz="2000" lang="en-US" u="sng" smtClean="0">
                <a:solidFill>
                  <a:schemeClr val="accent4">
                    <a:lumMod val="75000"/>
                  </a:schemeClr>
                </a:solidFill>
                <a:effectLst>
                  <a:outerShdw algn="tl" blurRad="38100" dir="2700000" dist="38100">
                    <a:srgbClr val="000000">
                      <a:alpha val="43137"/>
                    </a:srgbClr>
                  </a:outerShdw>
                </a:effectLst>
              </a:rPr>
              <a:t>:</a:t>
            </a:r>
            <a:r>
              <a:rPr b="1" dirty="0" sz="2000" lang="en-US" u="sng" smtClean="0">
                <a:solidFill>
                  <a:schemeClr val="accent4">
                    <a:lumMod val="75000"/>
                  </a:schemeClr>
                </a:solidFill>
                <a:effectLst>
                  <a:outerShdw algn="tl" blurRad="38100" dir="2700000" dist="38100">
                    <a:srgbClr val="000000">
                      <a:alpha val="43137"/>
                    </a:srgbClr>
                  </a:outerShdw>
                </a:effectLst>
              </a:rPr>
              <a:t> </a:t>
            </a:r>
            <a:r>
              <a:rPr b="0" dirty="0" sz="2000" lang="en-US" u="sng" smtClean="0">
                <a:solidFill>
                  <a:srgbClr val="000000"/>
                </a:solidFill>
                <a:effectLst>
                  <a:outerShdw algn="tl" blurRad="38100" dir="2700000" dist="38100">
                    <a:srgbClr val="000000">
                      <a:alpha val="43137"/>
                    </a:srgbClr>
                  </a:outerShdw>
                </a:effectLst>
              </a:rPr>
              <a:t> </a:t>
            </a:r>
            <a:r>
              <a:rPr b="0" dirty="0" sz="2000" lang="en-US" u="sng"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Paragon </a:t>
            </a:r>
            <a:r>
              <a:rPr b="0" dirty="0" sz="1800" lang="en-US" u="none" smtClean="0">
                <a:solidFill>
                  <a:srgbClr val="000000"/>
                </a:solidFill>
                <a:effectLst>
                  <a:outerShdw algn="tl" blurRad="38100" dir="2700000" dist="38100">
                    <a:srgbClr val="000000">
                      <a:alpha val="43137"/>
                    </a:srgbClr>
                  </a:outerShdw>
                </a:effectLst>
              </a:rPr>
              <a:t>Target</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t</a:t>
            </a:r>
            <a:r>
              <a:rPr b="0" dirty="0" sz="1800" lang="en-US" u="none" smtClean="0">
                <a:solidFill>
                  <a:srgbClr val="000000"/>
                </a:solidFill>
                <a:effectLst>
                  <a:outerShdw algn="tl" blurRad="38100" dir="2700000" dist="38100">
                    <a:srgbClr val="000000">
                      <a:alpha val="43137"/>
                    </a:srgbClr>
                  </a:outerShdw>
                </a:effectLst>
              </a:rPr>
              <a:t>h</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c</a:t>
            </a:r>
            <a:r>
              <a:rPr b="0" dirty="0" sz="1800" lang="en-US" u="none" smtClean="0">
                <a:solidFill>
                  <a:srgbClr val="000000"/>
                </a:solidFill>
                <a:effectLst>
                  <a:outerShdw algn="tl" blurRad="38100" dir="2700000" dist="38100">
                    <a:srgbClr val="000000">
                      <a:alpha val="43137"/>
                    </a:srgbClr>
                  </a:outerShdw>
                </a:effectLst>
              </a:rPr>
              <a:t>u</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t</a:t>
            </a:r>
            <a:r>
              <a:rPr b="0" dirty="0" sz="1800" lang="en-US" u="none" smtClean="0">
                <a:solidFill>
                  <a:srgbClr val="000000"/>
                </a:solidFill>
                <a:effectLst>
                  <a:outerShdw algn="tl" blurRad="38100" dir="2700000" dist="38100">
                    <a:srgbClr val="000000">
                      <a:alpha val="43137"/>
                    </a:srgbClr>
                  </a:outerShdw>
                </a:effectLst>
              </a:rPr>
              <a:t>omer</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f</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l</a:t>
            </a:r>
            <a:r>
              <a:rPr b="0" dirty="0" sz="1800" lang="en-US" u="none" smtClean="0">
                <a:solidFill>
                  <a:srgbClr val="000000"/>
                </a:solidFill>
                <a:effectLst>
                  <a:outerShdw algn="tl" blurRad="38100" dir="2700000" dist="38100">
                    <a:srgbClr val="000000">
                      <a:alpha val="43137"/>
                    </a:srgbClr>
                  </a:outerShdw>
                </a:effectLst>
              </a:rPr>
              <a:t>l</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g</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d</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g</a:t>
            </a:r>
            <a:r>
              <a:rPr b="0" dirty="0" sz="1800" lang="en-US" u="none" smtClean="0">
                <a:solidFill>
                  <a:srgbClr val="000000"/>
                </a:solidFill>
                <a:effectLst>
                  <a:outerShdw algn="tl" blurRad="38100" dir="2700000" dist="38100">
                    <a:srgbClr val="000000">
                      <a:alpha val="43137"/>
                    </a:srgbClr>
                  </a:outerShdw>
                </a:effectLst>
              </a:rPr>
              <a:t>r</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u</a:t>
            </a:r>
            <a:r>
              <a:rPr b="0" dirty="0" sz="1800" lang="en-US" u="none" smtClean="0">
                <a:solidFill>
                  <a:srgbClr val="000000"/>
                </a:solidFill>
                <a:effectLst>
                  <a:outerShdw algn="tl" blurRad="38100" dir="2700000" dist="38100">
                    <a:srgbClr val="000000">
                      <a:alpha val="43137"/>
                    </a:srgbClr>
                  </a:outerShdw>
                </a:effectLst>
              </a:rPr>
              <a:t>p</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it's </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Barnd </a:t>
            </a:r>
            <a:r>
              <a:rPr b="0" dirty="0" sz="1800" lang="en-US" u="none" smtClean="0">
                <a:solidFill>
                  <a:srgbClr val="000000"/>
                </a:solidFill>
                <a:effectLst>
                  <a:outerShdw algn="tl" blurRad="38100" dir="2700000" dist="38100">
                    <a:srgbClr val="000000">
                      <a:alpha val="43137"/>
                    </a:srgbClr>
                  </a:outerShdw>
                </a:effectLst>
              </a:rPr>
              <a:t>p</a:t>
            </a:r>
            <a:r>
              <a:rPr b="0" dirty="0" sz="1800" lang="en-US" u="none" smtClean="0">
                <a:solidFill>
                  <a:srgbClr val="000000"/>
                </a:solidFill>
                <a:effectLst>
                  <a:outerShdw algn="tl" blurRad="38100" dir="2700000" dist="38100">
                    <a:srgbClr val="000000">
                      <a:alpha val="43137"/>
                    </a:srgbClr>
                  </a:outerShdw>
                </a:effectLst>
              </a:rPr>
              <a:t>r</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v</a:t>
            </a:r>
            <a:r>
              <a:rPr b="0" dirty="0" sz="1800" lang="en-US" u="none" smtClean="0">
                <a:solidFill>
                  <a:srgbClr val="000000"/>
                </a:solidFill>
                <a:effectLst>
                  <a:outerShdw algn="tl" blurRad="38100" dir="2700000" dist="38100">
                    <a:srgbClr val="000000">
                      <a:alpha val="43137"/>
                    </a:srgbClr>
                  </a:outerShdw>
                </a:effectLst>
              </a:rPr>
              <a:t>ides </a:t>
            </a:r>
            <a:r>
              <a:rPr b="0" dirty="0" sz="1800" lang="en-US" u="none" smtClean="0">
                <a:solidFill>
                  <a:srgbClr val="000000"/>
                </a:solidFill>
                <a:effectLst>
                  <a:outerShdw algn="tl" blurRad="38100" dir="2700000" dist="38100">
                    <a:srgbClr val="000000">
                      <a:alpha val="43137"/>
                    </a:srgbClr>
                  </a:outerShdw>
                </a:effectLst>
              </a:rPr>
              <a:t>w</a:t>
            </a:r>
            <a:r>
              <a:rPr b="0" dirty="0" sz="1800" lang="en-US" u="none" smtClean="0">
                <a:solidFill>
                  <a:srgbClr val="000000"/>
                </a:solidFill>
                <a:effectLst>
                  <a:outerShdw algn="tl" blurRad="38100" dir="2700000" dist="38100">
                    <a:srgbClr val="000000">
                      <a:alpha val="43137"/>
                    </a:srgbClr>
                  </a:outerShdw>
                </a:effectLst>
              </a:rPr>
              <a:t>i</a:t>
            </a:r>
            <a:r>
              <a:rPr b="0" dirty="0" sz="1800" lang="en-US" u="none" smtClean="0">
                <a:solidFill>
                  <a:srgbClr val="000000"/>
                </a:solidFill>
                <a:effectLst>
                  <a:outerShdw algn="tl" blurRad="38100" dir="2700000" dist="38100">
                    <a:srgbClr val="000000">
                      <a:alpha val="43137"/>
                    </a:srgbClr>
                  </a:outerShdw>
                </a:effectLst>
              </a:rPr>
              <a:t>d</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r</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n</a:t>
            </a:r>
            <a:r>
              <a:rPr b="0" dirty="0" sz="1800" lang="en-US" u="none" smtClean="0">
                <a:solidFill>
                  <a:srgbClr val="000000"/>
                </a:solidFill>
                <a:effectLst>
                  <a:outerShdw algn="tl" blurRad="38100" dir="2700000" dist="38100">
                    <a:srgbClr val="000000">
                      <a:alpha val="43137"/>
                    </a:srgbClr>
                  </a:outerShdw>
                </a:effectLst>
              </a:rPr>
              <a:t>g</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f</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v</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r</a:t>
            </a:r>
            <a:r>
              <a:rPr b="0" dirty="0" sz="1800" lang="en-US" u="none" smtClean="0">
                <a:solidFill>
                  <a:srgbClr val="000000"/>
                </a:solidFill>
                <a:effectLst>
                  <a:outerShdw algn="tl" blurRad="38100" dir="2700000" dist="38100">
                    <a:srgbClr val="000000">
                      <a:alpha val="43137"/>
                    </a:srgbClr>
                  </a:outerShdw>
                </a:effectLst>
              </a:rPr>
              <a:t>i</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t</a:t>
            </a:r>
            <a:r>
              <a:rPr b="0" dirty="0" sz="1800" lang="en-US" u="none" smtClean="0">
                <a:solidFill>
                  <a:srgbClr val="000000"/>
                </a:solidFill>
                <a:effectLst>
                  <a:outerShdw algn="tl" blurRad="38100" dir="2700000" dist="38100">
                    <a:srgbClr val="000000">
                      <a:alpha val="43137"/>
                    </a:srgbClr>
                  </a:outerShdw>
                </a:effectLst>
              </a:rPr>
              <a:t>s</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t</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a</a:t>
            </a:r>
            <a:r>
              <a:rPr b="0" dirty="0" sz="1800" lang="en-US" u="none" smtClean="0">
                <a:solidFill>
                  <a:srgbClr val="000000"/>
                </a:solidFill>
                <a:effectLst>
                  <a:outerShdw algn="tl" blurRad="38100" dir="2700000" dist="38100">
                    <a:srgbClr val="000000">
                      <a:alpha val="43137"/>
                    </a:srgbClr>
                  </a:outerShdw>
                </a:effectLst>
              </a:rPr>
              <a:t>l</a:t>
            </a:r>
            <a:r>
              <a:rPr b="0" dirty="0" sz="1800" lang="en-US" u="none" smtClean="0">
                <a:solidFill>
                  <a:srgbClr val="000000"/>
                </a:solidFill>
                <a:effectLst>
                  <a:outerShdw algn="tl" blurRad="38100" dir="2700000" dist="38100">
                    <a:srgbClr val="000000">
                      <a:alpha val="43137"/>
                    </a:srgbClr>
                  </a:outerShdw>
                </a:effectLst>
              </a:rPr>
              <a:t>l</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p</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o</a:t>
            </a:r>
            <a:r>
              <a:rPr b="0" dirty="0" sz="1800" lang="en-US" u="none" smtClean="0">
                <a:solidFill>
                  <a:srgbClr val="000000"/>
                </a:solidFill>
                <a:effectLst>
                  <a:outerShdw algn="tl" blurRad="38100" dir="2700000" dist="38100">
                    <a:srgbClr val="000000">
                      <a:alpha val="43137"/>
                    </a:srgbClr>
                  </a:outerShdw>
                </a:effectLst>
              </a:rPr>
              <a:t>p</a:t>
            </a:r>
            <a:r>
              <a:rPr b="0" dirty="0" sz="1800" lang="en-US" u="none" smtClean="0">
                <a:solidFill>
                  <a:srgbClr val="000000"/>
                </a:solidFill>
                <a:effectLst>
                  <a:outerShdw algn="tl" blurRad="38100" dir="2700000" dist="38100">
                    <a:srgbClr val="000000">
                      <a:alpha val="43137"/>
                    </a:srgbClr>
                  </a:outerShdw>
                </a:effectLst>
              </a:rPr>
              <a:t>l</a:t>
            </a:r>
            <a:r>
              <a:rPr b="0" dirty="0" sz="1800" lang="en-US" u="none" smtClean="0">
                <a:solidFill>
                  <a:srgbClr val="000000"/>
                </a:solidFill>
                <a:effectLst>
                  <a:outerShdw algn="tl" blurRad="38100" dir="2700000" dist="38100">
                    <a:srgbClr val="000000">
                      <a:alpha val="43137"/>
                    </a:srgbClr>
                  </a:outerShdw>
                </a:effectLst>
              </a:rPr>
              <a:t>e </a:t>
            </a:r>
            <a:r>
              <a:rPr b="0" dirty="0" sz="1800" lang="en-US" u="none" smtClean="0">
                <a:solidFill>
                  <a:srgbClr val="000000"/>
                </a:solidFill>
                <a:effectLst>
                  <a:outerShdw algn="tl" blurRad="38100" dir="2700000" dist="38100">
                    <a:srgbClr val="000000">
                      <a:alpha val="43137"/>
                    </a:srgbClr>
                  </a:outerShdw>
                </a:effectLst>
              </a:rPr>
              <a:t>i</a:t>
            </a:r>
            <a:r>
              <a:rPr b="0" dirty="0" sz="1800" lang="en-US" u="none" smtClean="0">
                <a:solidFill>
                  <a:srgbClr val="000000"/>
                </a:solidFill>
                <a:effectLst>
                  <a:outerShdw algn="tl" blurRad="38100" dir="2700000" dist="38100">
                    <a:srgbClr val="000000">
                      <a:alpha val="43137"/>
                    </a:srgbClr>
                  </a:outerShdw>
                </a:effectLst>
              </a:rPr>
              <a:t>n</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t</a:t>
            </a:r>
            <a:r>
              <a:rPr b="0" dirty="0" sz="1800" lang="en-US" u="none" smtClean="0">
                <a:solidFill>
                  <a:srgbClr val="000000"/>
                </a:solidFill>
                <a:effectLst>
                  <a:outerShdw algn="tl" blurRad="38100" dir="2700000" dist="38100">
                    <a:srgbClr val="000000">
                      <a:alpha val="43137"/>
                    </a:srgbClr>
                  </a:outerShdw>
                </a:effectLst>
              </a:rPr>
              <a:t>h</a:t>
            </a:r>
            <a:r>
              <a:rPr b="0" dirty="0" sz="1800" lang="en-US" u="none" smtClean="0">
                <a:solidFill>
                  <a:srgbClr val="000000"/>
                </a:solidFill>
                <a:effectLst>
                  <a:outerShdw algn="tl" blurRad="38100" dir="2700000" dist="38100">
                    <a:srgbClr val="000000">
                      <a:alpha val="43137"/>
                    </a:srgbClr>
                  </a:outerShdw>
                </a:effectLst>
              </a:rPr>
              <a:t>e</a:t>
            </a:r>
            <a:r>
              <a:rPr b="0" dirty="0" sz="1800" lang="en-US" u="none" smtClean="0">
                <a:solidFill>
                  <a:srgbClr val="000000"/>
                </a:solidFill>
                <a:effectLst>
                  <a:outerShdw algn="tl" blurRad="38100" dir="2700000" dist="38100">
                    <a:srgbClr val="000000">
                      <a:alpha val="43137"/>
                    </a:srgbClr>
                  </a:outerShdw>
                </a:effectLst>
              </a:rPr>
              <a:t> </a:t>
            </a:r>
            <a:r>
              <a:rPr b="0" dirty="0" sz="1800" lang="en-US" u="none" smtClean="0">
                <a:solidFill>
                  <a:srgbClr val="000000"/>
                </a:solidFill>
                <a:effectLst>
                  <a:outerShdw algn="tl" blurRad="38100" dir="2700000" dist="38100">
                    <a:srgbClr val="000000">
                      <a:alpha val="43137"/>
                    </a:srgbClr>
                  </a:outerShdw>
                </a:effectLst>
              </a:rPr>
              <a:t>Market </a:t>
            </a:r>
            <a:endParaRPr altLang="en-US" b="0" sz="2000" lang="zh-CN"/>
          </a:p>
          <a:p>
            <a:pPr indent="-317500" lvl="0" marL="457200">
              <a:buSzPts val="1400"/>
              <a:buChar char="●"/>
            </a:pPr>
            <a:r>
              <a:rPr b="1" dirty="0" sz="1800" lang="en-US" u="sng" smtClean="0">
                <a:solidFill>
                  <a:schemeClr val="accent1">
                    <a:lumMod val="60000"/>
                    <a:lumOff val="40000"/>
                  </a:schemeClr>
                </a:solidFill>
              </a:rPr>
              <a:t>Demographics:</a:t>
            </a:r>
            <a:r>
              <a:rPr dirty="0" sz="1800" lang="en-US" u="sng" smtClean="0">
                <a:solidFill>
                  <a:schemeClr val="accent1">
                    <a:lumMod val="60000"/>
                    <a:lumOff val="40000"/>
                  </a:schemeClr>
                </a:solidFill>
              </a:rPr>
              <a:t> </a:t>
            </a:r>
            <a:r>
              <a:rPr dirty="0" sz="1800" lang="en-US" u="sng" smtClean="0">
                <a:solidFill>
                  <a:srgbClr val="000000"/>
                </a:solidFill>
              </a:rPr>
              <a:t> </a:t>
            </a:r>
            <a:r>
              <a:rPr dirty="0" sz="1800" lang="en-US" u="none" smtClean="0">
                <a:solidFill>
                  <a:srgbClr val="000000"/>
                </a:solidFill>
              </a:rPr>
              <a:t> </a:t>
            </a:r>
            <a:r>
              <a:rPr dirty="0" sz="1800" lang="en-US" u="none" smtClean="0">
                <a:solidFill>
                  <a:srgbClr val="000000"/>
                </a:solidFill>
              </a:rPr>
              <a:t>P</a:t>
            </a:r>
            <a:r>
              <a:rPr dirty="0" sz="1800" lang="en-US" u="none" smtClean="0">
                <a:solidFill>
                  <a:srgbClr val="000000"/>
                </a:solidFill>
              </a:rPr>
              <a:t>r</a:t>
            </a:r>
            <a:r>
              <a:rPr dirty="0" sz="1800" lang="en-US" u="none" smtClean="0">
                <a:solidFill>
                  <a:srgbClr val="000000"/>
                </a:solidFill>
              </a:rPr>
              <a:t>a</a:t>
            </a:r>
            <a:r>
              <a:rPr dirty="0" sz="1800" lang="en-US" u="none" smtClean="0">
                <a:solidFill>
                  <a:srgbClr val="000000"/>
                </a:solidFill>
              </a:rPr>
              <a:t>g</a:t>
            </a:r>
            <a:r>
              <a:rPr dirty="0" sz="1800" lang="en-US" u="none" smtClean="0">
                <a:solidFill>
                  <a:srgbClr val="000000"/>
                </a:solidFill>
              </a:rPr>
              <a:t>a</a:t>
            </a:r>
            <a:r>
              <a:rPr dirty="0" sz="1800" lang="en-US" u="none" smtClean="0">
                <a:solidFill>
                  <a:srgbClr val="000000"/>
                </a:solidFill>
              </a:rPr>
              <a:t>o</a:t>
            </a:r>
            <a:r>
              <a:rPr dirty="0" sz="1800" lang="en-US" u="none" smtClean="0">
                <a:solidFill>
                  <a:srgbClr val="000000"/>
                </a:solidFill>
              </a:rPr>
              <a:t>n</a:t>
            </a:r>
            <a:r>
              <a:rPr dirty="0" sz="1800" lang="en-US" u="none" smtClean="0">
                <a:solidFill>
                  <a:srgbClr val="000000"/>
                </a:solidFill>
              </a:rPr>
              <a:t> </a:t>
            </a:r>
            <a:r>
              <a:rPr dirty="0" sz="1800" lang="en-US" u="none" smtClean="0">
                <a:solidFill>
                  <a:srgbClr val="000000"/>
                </a:solidFill>
              </a:rPr>
              <a:t> </a:t>
            </a:r>
            <a:r>
              <a:rPr dirty="0" sz="1800" lang="en-US" u="none" smtClean="0">
                <a:solidFill>
                  <a:srgbClr val="000000"/>
                </a:solidFill>
              </a:rPr>
              <a:t>a</a:t>
            </a:r>
            <a:r>
              <a:rPr dirty="0" sz="1800" lang="en-US" u="none" smtClean="0">
                <a:solidFill>
                  <a:srgbClr val="000000"/>
                </a:solidFill>
              </a:rPr>
              <a:t>t</a:t>
            </a:r>
            <a:r>
              <a:rPr dirty="0" sz="1800" lang="en-US" u="none" smtClean="0">
                <a:solidFill>
                  <a:srgbClr val="000000"/>
                </a:solidFill>
              </a:rPr>
              <a:t>t</a:t>
            </a:r>
            <a:r>
              <a:rPr dirty="0" sz="1800" lang="en-US" u="none" smtClean="0">
                <a:solidFill>
                  <a:srgbClr val="000000"/>
                </a:solidFill>
              </a:rPr>
              <a:t>r</a:t>
            </a:r>
            <a:r>
              <a:rPr dirty="0" sz="1800" lang="en-US" u="none" smtClean="0">
                <a:solidFill>
                  <a:srgbClr val="000000"/>
                </a:solidFill>
              </a:rPr>
              <a:t>a</a:t>
            </a:r>
            <a:r>
              <a:rPr dirty="0" sz="1800" lang="en-US" u="none" smtClean="0">
                <a:solidFill>
                  <a:srgbClr val="000000"/>
                </a:solidFill>
              </a:rPr>
              <a:t>c</a:t>
            </a:r>
            <a:r>
              <a:rPr dirty="0" sz="1800" lang="en-US" u="none" smtClean="0">
                <a:solidFill>
                  <a:srgbClr val="000000"/>
                </a:solidFill>
              </a:rPr>
              <a:t>t</a:t>
            </a:r>
            <a:r>
              <a:rPr dirty="0" sz="1800" lang="en-US" u="none" smtClean="0">
                <a:solidFill>
                  <a:srgbClr val="000000"/>
                </a:solidFill>
              </a:rPr>
              <a:t>ed </a:t>
            </a:r>
            <a:r>
              <a:rPr dirty="0" sz="1800" lang="en-US" u="none" smtClean="0">
                <a:solidFill>
                  <a:srgbClr val="000000"/>
                </a:solidFill>
              </a:rPr>
              <a:t>a</a:t>
            </a:r>
            <a:r>
              <a:rPr dirty="0" sz="1800" lang="en-US" u="none" smtClean="0">
                <a:solidFill>
                  <a:srgbClr val="000000"/>
                </a:solidFill>
              </a:rPr>
              <a:t>l</a:t>
            </a:r>
            <a:r>
              <a:rPr dirty="0" sz="1800" lang="en-US" u="none" smtClean="0">
                <a:solidFill>
                  <a:srgbClr val="000000"/>
                </a:solidFill>
              </a:rPr>
              <a:t>l</a:t>
            </a:r>
            <a:r>
              <a:rPr dirty="0" sz="1800" lang="en-US" u="none" smtClean="0">
                <a:solidFill>
                  <a:srgbClr val="000000"/>
                </a:solidFill>
              </a:rPr>
              <a:t> </a:t>
            </a:r>
            <a:r>
              <a:rPr dirty="0" sz="1800" lang="en-US" u="none" smtClean="0">
                <a:solidFill>
                  <a:srgbClr val="000000"/>
                </a:solidFill>
              </a:rPr>
              <a:t>ages </a:t>
            </a:r>
            <a:r>
              <a:rPr dirty="0" sz="1800" lang="en-US" u="none" smtClean="0">
                <a:solidFill>
                  <a:srgbClr val="000000"/>
                </a:solidFill>
              </a:rPr>
              <a:t>g</a:t>
            </a:r>
            <a:r>
              <a:rPr dirty="0" sz="1800" lang="en-US" u="none" smtClean="0">
                <a:solidFill>
                  <a:srgbClr val="000000"/>
                </a:solidFill>
              </a:rPr>
              <a:t>r</a:t>
            </a:r>
            <a:r>
              <a:rPr dirty="0" sz="1800" lang="en-US" u="none" smtClean="0">
                <a:solidFill>
                  <a:srgbClr val="000000"/>
                </a:solidFill>
              </a:rPr>
              <a:t>o</a:t>
            </a:r>
            <a:r>
              <a:rPr dirty="0" sz="1800" lang="en-US" u="none" smtClean="0">
                <a:solidFill>
                  <a:srgbClr val="000000"/>
                </a:solidFill>
              </a:rPr>
              <a:t>u</a:t>
            </a:r>
            <a:r>
              <a:rPr dirty="0" sz="1800" lang="en-US" u="none" smtClean="0">
                <a:solidFill>
                  <a:srgbClr val="000000"/>
                </a:solidFill>
              </a:rPr>
              <a:t>p</a:t>
            </a:r>
            <a:r>
              <a:rPr dirty="0" sz="1800" lang="en-US" u="none" smtClean="0">
                <a:solidFill>
                  <a:srgbClr val="000000"/>
                </a:solidFill>
              </a:rPr>
              <a:t>s </a:t>
            </a:r>
            <a:r>
              <a:rPr dirty="0" sz="1800" lang="en-US" u="none" smtClean="0">
                <a:solidFill>
                  <a:srgbClr val="000000"/>
                </a:solidFill>
              </a:rPr>
              <a:t>i</a:t>
            </a:r>
            <a:r>
              <a:rPr dirty="0" sz="1800" lang="en-US" u="none" smtClean="0">
                <a:solidFill>
                  <a:srgbClr val="000000"/>
                </a:solidFill>
              </a:rPr>
              <a:t>.</a:t>
            </a:r>
            <a:r>
              <a:rPr dirty="0" sz="1800" lang="en-US" u="none" smtClean="0">
                <a:solidFill>
                  <a:srgbClr val="000000"/>
                </a:solidFill>
              </a:rPr>
              <a:t>e</a:t>
            </a:r>
            <a:r>
              <a:rPr dirty="0" sz="1800" lang="en-US" u="none" smtClean="0">
                <a:solidFill>
                  <a:srgbClr val="000000"/>
                </a:solidFill>
              </a:rPr>
              <a:t> </a:t>
            </a:r>
            <a:r>
              <a:rPr dirty="0" sz="1800" lang="en-US" u="none" smtClean="0">
                <a:solidFill>
                  <a:srgbClr val="000000"/>
                </a:solidFill>
              </a:rPr>
              <a:t> </a:t>
            </a:r>
            <a:r>
              <a:rPr dirty="0" sz="1800" lang="en-US" u="none" smtClean="0">
                <a:solidFill>
                  <a:srgbClr val="000000"/>
                </a:solidFill>
              </a:rPr>
              <a:t>i</a:t>
            </a:r>
            <a:r>
              <a:rPr dirty="0" sz="1800" lang="en-US" u="none" smtClean="0">
                <a:solidFill>
                  <a:srgbClr val="000000"/>
                </a:solidFill>
              </a:rPr>
              <a:t>n</a:t>
            </a:r>
            <a:r>
              <a:rPr dirty="0" sz="1800" lang="en-US" u="none" smtClean="0">
                <a:solidFill>
                  <a:srgbClr val="000000"/>
                </a:solidFill>
              </a:rPr>
              <a:t>f</a:t>
            </a:r>
            <a:r>
              <a:rPr dirty="0" sz="1800" lang="en-US" u="none" smtClean="0">
                <a:solidFill>
                  <a:srgbClr val="000000"/>
                </a:solidFill>
              </a:rPr>
              <a:t>a</a:t>
            </a:r>
            <a:r>
              <a:rPr dirty="0" sz="1800" lang="en-US" u="none" smtClean="0">
                <a:solidFill>
                  <a:srgbClr val="000000"/>
                </a:solidFill>
              </a:rPr>
              <a:t>n</a:t>
            </a:r>
            <a:r>
              <a:rPr dirty="0" sz="1800" lang="en-US" u="none" smtClean="0">
                <a:solidFill>
                  <a:srgbClr val="000000"/>
                </a:solidFill>
              </a:rPr>
              <a:t>t</a:t>
            </a:r>
            <a:r>
              <a:rPr dirty="0" sz="1800" lang="en-US" u="none" smtClean="0">
                <a:solidFill>
                  <a:srgbClr val="000000"/>
                </a:solidFill>
              </a:rPr>
              <a:t>s </a:t>
            </a:r>
            <a:r>
              <a:rPr dirty="0" sz="1800" lang="en-US" u="none" smtClean="0">
                <a:solidFill>
                  <a:srgbClr val="000000"/>
                </a:solidFill>
              </a:rPr>
              <a:t>t</a:t>
            </a:r>
            <a:r>
              <a:rPr dirty="0" sz="1800" lang="en-US" u="none" smtClean="0">
                <a:solidFill>
                  <a:srgbClr val="000000"/>
                </a:solidFill>
              </a:rPr>
              <a:t>o</a:t>
            </a:r>
            <a:r>
              <a:rPr dirty="0" sz="1800" lang="en-US" u="none" smtClean="0">
                <a:solidFill>
                  <a:srgbClr val="000000"/>
                </a:solidFill>
              </a:rPr>
              <a:t> </a:t>
            </a:r>
            <a:r>
              <a:rPr dirty="0" sz="1800" lang="en-US" u="none" smtClean="0">
                <a:solidFill>
                  <a:srgbClr val="000000"/>
                </a:solidFill>
              </a:rPr>
              <a:t>s</a:t>
            </a:r>
            <a:r>
              <a:rPr dirty="0" sz="1800" lang="en-US" u="none" smtClean="0">
                <a:solidFill>
                  <a:srgbClr val="000000"/>
                </a:solidFill>
              </a:rPr>
              <a:t>e</a:t>
            </a:r>
            <a:r>
              <a:rPr dirty="0" sz="1800" lang="en-US" u="none" smtClean="0">
                <a:solidFill>
                  <a:srgbClr val="000000"/>
                </a:solidFill>
              </a:rPr>
              <a:t>n</a:t>
            </a:r>
            <a:r>
              <a:rPr dirty="0" sz="1800" lang="en-US" u="none" smtClean="0">
                <a:solidFill>
                  <a:srgbClr val="000000"/>
                </a:solidFill>
              </a:rPr>
              <a:t>i</a:t>
            </a:r>
            <a:r>
              <a:rPr dirty="0" sz="1800" lang="en-US" u="none" smtClean="0">
                <a:solidFill>
                  <a:srgbClr val="000000"/>
                </a:solidFill>
              </a:rPr>
              <a:t>o</a:t>
            </a:r>
            <a:r>
              <a:rPr dirty="0" sz="1800" lang="en-US" u="none" smtClean="0">
                <a:solidFill>
                  <a:srgbClr val="000000"/>
                </a:solidFill>
              </a:rPr>
              <a:t>r </a:t>
            </a:r>
            <a:r>
              <a:rPr dirty="0" sz="1800" lang="en-US" u="none" smtClean="0">
                <a:solidFill>
                  <a:srgbClr val="000000"/>
                </a:solidFill>
              </a:rPr>
              <a:t>citizens </a:t>
            </a:r>
            <a:r>
              <a:rPr dirty="0" sz="1800" lang="en-US" smtClean="0"/>
              <a:t>. </a:t>
            </a:r>
            <a:endParaRPr altLang="en-US" sz="2000" lang="zh-CN"/>
          </a:p>
          <a:p>
            <a:pPr indent="-317500" lvl="0" marL="457200">
              <a:buSzPts val="1400"/>
              <a:buChar char="●"/>
            </a:pPr>
            <a:r>
              <a:rPr dirty="0" sz="1800" lang="en-US" smtClean="0"/>
              <a:t>2</a:t>
            </a:r>
            <a:r>
              <a:rPr dirty="0" sz="1800" lang="en-US" smtClean="0"/>
              <a:t>.</a:t>
            </a:r>
            <a:r>
              <a:rPr b="1" dirty="0" sz="1800" lang="en-US" smtClean="0"/>
              <a:t>g</a:t>
            </a:r>
            <a:r>
              <a:rPr b="1" dirty="0" sz="1800" lang="en-US" smtClean="0"/>
              <a:t>e</a:t>
            </a:r>
            <a:r>
              <a:rPr b="1" dirty="0" sz="1800" lang="en-US" smtClean="0"/>
              <a:t>o</a:t>
            </a:r>
            <a:r>
              <a:rPr b="1" dirty="0" sz="1800" lang="en-US" smtClean="0"/>
              <a:t>g</a:t>
            </a:r>
            <a:r>
              <a:rPr b="1" dirty="0" sz="1800" lang="en-US" smtClean="0"/>
              <a:t>r</a:t>
            </a:r>
            <a:r>
              <a:rPr b="1" dirty="0" sz="1800" lang="en-US" smtClean="0"/>
              <a:t>a</a:t>
            </a:r>
            <a:r>
              <a:rPr b="1" dirty="0" sz="1800" lang="en-US" smtClean="0"/>
              <a:t>p</a:t>
            </a:r>
            <a:r>
              <a:rPr b="1" dirty="0" sz="1800" lang="en-US" smtClean="0"/>
              <a:t>h</a:t>
            </a:r>
            <a:r>
              <a:rPr b="1" dirty="0" sz="1800" lang="en-US" smtClean="0"/>
              <a:t>i</a:t>
            </a:r>
            <a:r>
              <a:rPr b="1" dirty="0" sz="1800" lang="en-US" smtClean="0"/>
              <a:t>c</a:t>
            </a:r>
            <a:r>
              <a:rPr b="1" dirty="0" sz="1800" lang="en-US" smtClean="0"/>
              <a:t>s</a:t>
            </a:r>
            <a:r>
              <a:rPr b="1" dirty="0" sz="1800" lang="en-US" smtClean="0"/>
              <a:t> </a:t>
            </a:r>
            <a:r>
              <a:rPr b="1" dirty="0" sz="1800" lang="en-US" smtClean="0"/>
              <a:t>:</a:t>
            </a:r>
            <a:r>
              <a:rPr b="1" dirty="0" sz="1800" lang="en-US" smtClean="0"/>
              <a:t> </a:t>
            </a:r>
            <a:r>
              <a:rPr b="0" dirty="0" sz="1800" lang="en-US" smtClean="0"/>
              <a:t> </a:t>
            </a:r>
            <a:r>
              <a:rPr b="0" dirty="0" sz="1800" lang="en-US" smtClean="0"/>
              <a:t>i</a:t>
            </a:r>
            <a:r>
              <a:rPr b="0" dirty="0" sz="1800" lang="en-US" smtClean="0"/>
              <a:t>t</a:t>
            </a:r>
            <a:r>
              <a:rPr b="0" dirty="0" sz="1800" lang="en-US" smtClean="0"/>
              <a:t> </a:t>
            </a:r>
            <a:r>
              <a:rPr b="0" dirty="0" sz="1800" lang="en-US" smtClean="0"/>
              <a:t>Focus </a:t>
            </a:r>
            <a:r>
              <a:rPr b="0" dirty="0" sz="1800" lang="en-US" smtClean="0"/>
              <a:t>o</a:t>
            </a:r>
            <a:r>
              <a:rPr b="0" dirty="0" sz="1800" lang="en-US" smtClean="0"/>
              <a:t>n</a:t>
            </a:r>
            <a:r>
              <a:rPr b="0" dirty="0" sz="1800" lang="en-US" smtClean="0"/>
              <a:t> </a:t>
            </a:r>
            <a:r>
              <a:rPr b="0" dirty="0" sz="1800" lang="en-US" smtClean="0"/>
              <a:t>b</a:t>
            </a:r>
            <a:r>
              <a:rPr b="0" dirty="0" sz="1800" lang="en-US" smtClean="0"/>
              <a:t>o</a:t>
            </a:r>
            <a:r>
              <a:rPr b="0" dirty="0" sz="1800" lang="en-US" smtClean="0"/>
              <a:t>t</a:t>
            </a:r>
            <a:r>
              <a:rPr b="0" dirty="0" sz="1800" lang="en-US" smtClean="0"/>
              <a:t>h</a:t>
            </a:r>
            <a:r>
              <a:rPr b="0" dirty="0" sz="1800" lang="en-US" smtClean="0"/>
              <a:t> </a:t>
            </a:r>
            <a:r>
              <a:rPr b="0" dirty="0" sz="1800" lang="en-US" smtClean="0"/>
              <a:t>r</a:t>
            </a:r>
            <a:r>
              <a:rPr b="0" dirty="0" sz="1800" lang="en-US" smtClean="0"/>
              <a:t>u</a:t>
            </a:r>
            <a:r>
              <a:rPr b="0" dirty="0" sz="1800" lang="en-US" smtClean="0"/>
              <a:t>l</a:t>
            </a:r>
            <a:r>
              <a:rPr b="0" dirty="0" sz="1800" lang="en-US" smtClean="0"/>
              <a:t>e</a:t>
            </a:r>
            <a:r>
              <a:rPr b="0" dirty="0" sz="1800" lang="en-US" smtClean="0"/>
              <a:t>r</a:t>
            </a:r>
            <a:r>
              <a:rPr b="0" dirty="0" sz="1800" lang="en-US" smtClean="0"/>
              <a:t>s </a:t>
            </a:r>
            <a:r>
              <a:rPr b="0" dirty="0" sz="1800" lang="en-US" smtClean="0"/>
              <a:t>a</a:t>
            </a:r>
            <a:r>
              <a:rPr b="0" dirty="0" sz="1800" lang="en-US" smtClean="0"/>
              <a:t>n</a:t>
            </a:r>
            <a:r>
              <a:rPr b="0" dirty="0" sz="1800" lang="en-US" smtClean="0"/>
              <a:t>d</a:t>
            </a:r>
            <a:r>
              <a:rPr b="0" dirty="0" sz="1800" lang="en-US" smtClean="0"/>
              <a:t> </a:t>
            </a:r>
            <a:r>
              <a:rPr b="0" dirty="0" sz="1800" lang="en-US" smtClean="0"/>
              <a:t>u</a:t>
            </a:r>
            <a:r>
              <a:rPr b="0" dirty="0" sz="1800" lang="en-US" smtClean="0"/>
              <a:t>r</a:t>
            </a:r>
            <a:r>
              <a:rPr b="0" dirty="0" sz="1800" lang="en-US" smtClean="0"/>
              <a:t>b</a:t>
            </a:r>
            <a:r>
              <a:rPr b="0" dirty="0" sz="1800" lang="en-US" smtClean="0"/>
              <a:t>a</a:t>
            </a:r>
            <a:r>
              <a:rPr b="0" dirty="0" sz="1800" lang="en-US" smtClean="0"/>
              <a:t>n</a:t>
            </a:r>
            <a:r>
              <a:rPr b="0" dirty="0" sz="1800" lang="en-US" smtClean="0"/>
              <a:t> </a:t>
            </a:r>
            <a:r>
              <a:rPr b="0" dirty="0" sz="1800" lang="en-US" smtClean="0"/>
              <a:t>a</a:t>
            </a:r>
            <a:r>
              <a:rPr b="0" dirty="0" sz="1800" lang="en-US" smtClean="0"/>
              <a:t>r</a:t>
            </a:r>
            <a:r>
              <a:rPr b="0" dirty="0" sz="1800" lang="en-US" smtClean="0"/>
              <a:t>e</a:t>
            </a:r>
            <a:r>
              <a:rPr b="0" dirty="0" sz="1800" lang="en-US" smtClean="0"/>
              <a:t>a</a:t>
            </a:r>
            <a:r>
              <a:rPr b="0" dirty="0" sz="1800" lang="en-US" smtClean="0"/>
              <a:t>s</a:t>
            </a:r>
            <a:r>
              <a:rPr dirty="0" sz="1800" lang="en-US" smtClean="0"/>
              <a:t>.</a:t>
            </a:r>
            <a:endParaRPr altLang="en-US" sz="2000" lang="zh-CN"/>
          </a:p>
          <a:p>
            <a:pPr indent="-317500" lvl="0" marL="457200">
              <a:buSzPts val="1400"/>
              <a:buChar char="●"/>
            </a:pPr>
            <a:r>
              <a:rPr b="1" dirty="0" sz="1800" lang="en-US" u="sng" smtClean="0">
                <a:solidFill>
                  <a:schemeClr val="accent3">
                    <a:lumMod val="75000"/>
                  </a:schemeClr>
                </a:solidFill>
              </a:rPr>
              <a:t>Psychographics : </a:t>
            </a:r>
            <a:r>
              <a:rPr dirty="0" sz="1800" lang="en-US" smtClean="0"/>
              <a:t>which refers to the customer group’s lifestyle. For example, </a:t>
            </a:r>
            <a:r>
              <a:rPr dirty="0" sz="1800" lang="en-US" smtClean="0"/>
              <a:t>I</a:t>
            </a:r>
            <a:r>
              <a:rPr dirty="0" sz="1800" lang="en-US" smtClean="0"/>
              <a:t>f</a:t>
            </a:r>
            <a:r>
              <a:rPr dirty="0" sz="1800" lang="en-US" smtClean="0"/>
              <a:t> </a:t>
            </a:r>
            <a:r>
              <a:rPr dirty="0" sz="1800" lang="en-US" smtClean="0"/>
              <a:t>a</a:t>
            </a:r>
            <a:r>
              <a:rPr dirty="0" sz="1800" lang="en-US" smtClean="0"/>
              <a:t> </a:t>
            </a:r>
            <a:r>
              <a:rPr dirty="0" sz="1800" lang="en-US" smtClean="0"/>
              <a:t>p</a:t>
            </a:r>
            <a:r>
              <a:rPr dirty="0" sz="1800" lang="en-US" smtClean="0"/>
              <a:t>e</a:t>
            </a:r>
            <a:r>
              <a:rPr dirty="0" sz="1800" lang="en-US" smtClean="0"/>
              <a:t>r</a:t>
            </a:r>
            <a:r>
              <a:rPr dirty="0" sz="1800" lang="en-US" smtClean="0"/>
              <a:t>s</a:t>
            </a:r>
            <a:r>
              <a:rPr dirty="0" sz="1800" lang="en-US" smtClean="0"/>
              <a:t>on </a:t>
            </a:r>
            <a:r>
              <a:rPr dirty="0" sz="1800" lang="en-US" smtClean="0"/>
              <a:t>i</a:t>
            </a:r>
            <a:r>
              <a:rPr dirty="0" sz="1800" lang="en-US" smtClean="0"/>
              <a:t>s</a:t>
            </a:r>
            <a:r>
              <a:rPr dirty="0" sz="1800" lang="en-US" smtClean="0"/>
              <a:t> </a:t>
            </a:r>
            <a:r>
              <a:rPr dirty="0" sz="1800" lang="en-US" smtClean="0"/>
              <a:t>o</a:t>
            </a:r>
            <a:r>
              <a:rPr dirty="0" sz="1800" lang="en-US" smtClean="0"/>
              <a:t>f</a:t>
            </a:r>
            <a:r>
              <a:rPr dirty="0" sz="1800" lang="en-US" smtClean="0"/>
              <a:t>f</a:t>
            </a:r>
            <a:r>
              <a:rPr dirty="0" sz="1800" lang="en-US" smtClean="0"/>
              <a:t>ice </a:t>
            </a:r>
            <a:r>
              <a:rPr dirty="0" sz="1800" lang="en-US" smtClean="0"/>
              <a:t>m</a:t>
            </a:r>
            <a:r>
              <a:rPr dirty="0" sz="1800" lang="en-US" smtClean="0"/>
              <a:t>a</a:t>
            </a:r>
            <a:r>
              <a:rPr dirty="0" sz="1800" lang="en-US" smtClean="0"/>
              <a:t>n</a:t>
            </a:r>
            <a:r>
              <a:rPr dirty="0" sz="1800" lang="en-US" smtClean="0"/>
              <a:t> </a:t>
            </a:r>
            <a:r>
              <a:rPr dirty="0" sz="1800" lang="en-US" smtClean="0"/>
              <a:t>h</a:t>
            </a:r>
            <a:r>
              <a:rPr dirty="0" sz="1800" lang="en-US" smtClean="0"/>
              <a:t>e</a:t>
            </a:r>
            <a:r>
              <a:rPr dirty="0" sz="1800" lang="en-US" smtClean="0"/>
              <a:t>/</a:t>
            </a:r>
            <a:r>
              <a:rPr dirty="0" sz="1800" lang="en-US" smtClean="0"/>
              <a:t>s</a:t>
            </a:r>
            <a:r>
              <a:rPr dirty="0" sz="1800" lang="en-US" smtClean="0"/>
              <a:t>h</a:t>
            </a:r>
            <a:r>
              <a:rPr dirty="0" sz="1800" lang="en-US" smtClean="0"/>
              <a:t>e</a:t>
            </a:r>
            <a:r>
              <a:rPr dirty="0" sz="1800" lang="en-US" smtClean="0"/>
              <a:t> </a:t>
            </a:r>
            <a:r>
              <a:rPr dirty="0" sz="1800" lang="en-US" smtClean="0"/>
              <a:t>b</a:t>
            </a:r>
            <a:r>
              <a:rPr dirty="0" sz="1800" lang="en-US" smtClean="0"/>
              <a:t>u</a:t>
            </a:r>
            <a:r>
              <a:rPr dirty="0" sz="1800" lang="en-US" smtClean="0"/>
              <a:t>y</a:t>
            </a:r>
            <a:r>
              <a:rPr dirty="0" sz="1800" lang="en-US" smtClean="0"/>
              <a:t>s</a:t>
            </a:r>
            <a:r>
              <a:rPr dirty="0" sz="1800" lang="en-US" smtClean="0"/>
              <a:t> </a:t>
            </a:r>
            <a:r>
              <a:rPr dirty="0" sz="1800" lang="en-US" smtClean="0"/>
              <a:t>p</a:t>
            </a:r>
            <a:r>
              <a:rPr dirty="0" sz="1800" lang="en-US" smtClean="0"/>
              <a:t>a</a:t>
            </a:r>
            <a:r>
              <a:rPr dirty="0" sz="1800" lang="en-US" smtClean="0"/>
              <a:t>r</a:t>
            </a:r>
            <a:r>
              <a:rPr dirty="0" sz="1800" lang="en-US" smtClean="0"/>
              <a:t>a</a:t>
            </a:r>
            <a:r>
              <a:rPr dirty="0" sz="1800" lang="en-US" smtClean="0"/>
              <a:t>go</a:t>
            </a:r>
            <a:r>
              <a:rPr dirty="0" sz="1800" lang="en-US" smtClean="0"/>
              <a:t>n</a:t>
            </a:r>
            <a:r>
              <a:rPr dirty="0" sz="1800" lang="en-US" smtClean="0"/>
              <a:t> </a:t>
            </a:r>
            <a:r>
              <a:rPr dirty="0" sz="1800" lang="en-US" smtClean="0"/>
              <a:t>s</a:t>
            </a:r>
            <a:r>
              <a:rPr dirty="0" sz="1800" lang="en-US" smtClean="0"/>
              <a:t>h</a:t>
            </a:r>
            <a:r>
              <a:rPr dirty="0" sz="1800" lang="en-US" smtClean="0"/>
              <a:t>e</a:t>
            </a:r>
            <a:r>
              <a:rPr dirty="0" sz="1800" lang="en-US" smtClean="0"/>
              <a:t>o</a:t>
            </a:r>
            <a:r>
              <a:rPr dirty="0" sz="1800" lang="en-US" smtClean="0"/>
              <a:t>s</a:t>
            </a:r>
            <a:r>
              <a:rPr dirty="0" sz="1800" lang="en-US" smtClean="0"/>
              <a:t>.</a:t>
            </a:r>
            <a:r>
              <a:rPr dirty="0" sz="1800" lang="en-US" smtClean="0"/>
              <a:t>.</a:t>
            </a:r>
            <a:r>
              <a:rPr dirty="0" sz="1800" lang="en-US" smtClean="0"/>
              <a:t>.</a:t>
            </a:r>
            <a:r>
              <a:rPr dirty="0" sz="1800" lang="en-US" smtClean="0"/>
              <a:t>.</a:t>
            </a:r>
            <a:endParaRPr b="1" sz="2000"/>
          </a:p>
          <a:p>
            <a:pPr algn="l" indent="0" lvl="0" marL="0" rtl="0">
              <a:spcBef>
                <a:spcPts val="0"/>
              </a:spcBef>
              <a:spcAft>
                <a:spcPts val="0"/>
              </a:spcAft>
              <a:buNone/>
            </a:pPr>
          </a:p>
          <a:p>
            <a:pPr algn="l" indent="0" lvl="0" marL="457200" rtl="0">
              <a:spcBef>
                <a:spcPts val="0"/>
              </a:spcBef>
              <a:spcAft>
                <a:spcPts val="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5" name=""/>
        <p:cNvGrpSpPr/>
        <p:nvPr/>
      </p:nvGrpSpPr>
      <p:grpSpPr>
        <a:xfrm>
          <a:off x="0" y="0"/>
          <a:ext cx="0" cy="0"/>
          <a:chOff x="0" y="0"/>
          <a:chExt cx="0" cy="0"/>
        </a:xfrm>
      </p:grpSpPr>
      <p:sp>
        <p:nvSpPr>
          <p:cNvPr id="1048630" name=""/>
          <p:cNvSpPr>
            <a:spLocks noGrp="1"/>
          </p:cNvSpPr>
          <p:nvPr>
            <p:ph type="title"/>
          </p:nvPr>
        </p:nvSpPr>
        <p:spPr/>
        <p:txBody>
          <a:bodyPr>
            <a:normAutofit fontScale="96429"/>
          </a:bodyPr>
          <a:p>
            <a:endParaRPr lang="en-US"/>
          </a:p>
        </p:txBody>
      </p:sp>
      <p:pic>
        <p:nvPicPr>
          <p:cNvPr id="2097159" name=""/>
          <p:cNvPicPr>
            <a:picLocks/>
          </p:cNvPicPr>
          <p:nvPr/>
        </p:nvPicPr>
        <p:blipFill>
          <a:blip xmlns:r="http://schemas.openxmlformats.org/officeDocument/2006/relationships" r:embed="rId1"/>
          <a:stretch>
            <a:fillRect/>
          </a:stretch>
        </p:blipFill>
        <p:spPr>
          <a:xfrm rot="0">
            <a:off x="311700" y="279020"/>
            <a:ext cx="5063550" cy="4525545"/>
          </a:xfrm>
          <a:prstGeom prst="rect"/>
        </p:spPr>
      </p:pic>
      <p:graphicFrame>
        <p:nvGraphicFramePr>
          <p:cNvPr id="4194305" name=""/>
          <p:cNvGraphicFramePr>
            <a:graphicFrameLocks/>
          </p:cNvGraphicFramePr>
          <p:nvPr/>
        </p:nvGraphicFramePr>
        <p:xfrm>
          <a:off x="6289991" y="2019187"/>
          <a:ext cx="2542309" cy="2272146"/>
        </p:xfrm>
        <a:graphic>
          <a:graphicData uri="http://schemas.openxmlformats.org/drawingml/2006/table">
            <a:tbl>
              <a:tblPr/>
              <a:tblGrid>
                <a:gridCol w="2542309"/>
              </a:tblGrid>
              <a:tr h="2272146">
                <a:tc>
                  <a:txBody>
                    <a:bodyPr/>
                    <a:p>
                      <a:r>
                        <a:rPr dirty="0" sz="1800" lang="en-US">
                          <a:solidFill>
                            <a:srgbClr val="FF0000"/>
                          </a:solidFill>
                        </a:rPr>
                        <a:t>BRAND</a:t>
                      </a:r>
                      <a:r>
                        <a:rPr baseline="0" dirty="0" sz="1800" lang="en-US"/>
                        <a:t> : </a:t>
                      </a:r>
                      <a:r>
                        <a:rPr baseline="0" dirty="0" sz="1800" lang="en-US"/>
                        <a:t>p</a:t>
                      </a:r>
                      <a:r>
                        <a:rPr baseline="0" dirty="0" sz="1800" lang="en-US"/>
                        <a:t>a</a:t>
                      </a:r>
                      <a:r>
                        <a:rPr baseline="0" dirty="0" sz="1800" lang="en-US"/>
                        <a:t>r</a:t>
                      </a:r>
                      <a:r>
                        <a:rPr baseline="0" dirty="0" sz="1800" lang="en-US"/>
                        <a:t>a</a:t>
                      </a:r>
                      <a:r>
                        <a:rPr baseline="0" dirty="0" sz="1800" lang="en-US"/>
                        <a:t>g</a:t>
                      </a:r>
                      <a:r>
                        <a:rPr baseline="0" dirty="0" sz="1800" lang="en-US"/>
                        <a:t>o</a:t>
                      </a:r>
                      <a:r>
                        <a:rPr baseline="0" dirty="0" sz="1800" lang="en-US"/>
                        <a:t>n </a:t>
                      </a:r>
                      <a:endParaRPr altLang="en-US" sz="2000" lang="zh-CN"/>
                    </a:p>
                    <a:p>
                      <a:r>
                        <a:rPr baseline="0" dirty="0" sz="1800" lang="en-US">
                          <a:solidFill>
                            <a:srgbClr val="92D050"/>
                          </a:solidFill>
                        </a:rPr>
                        <a:t>Age</a:t>
                      </a:r>
                      <a:r>
                        <a:rPr baseline="0" dirty="0" sz="1800" lang="en-US"/>
                        <a:t> : </a:t>
                      </a:r>
                      <a:r>
                        <a:rPr baseline="0" dirty="0" sz="1800" lang="en-US"/>
                        <a:t>1</a:t>
                      </a:r>
                      <a:r>
                        <a:rPr baseline="0" dirty="0" sz="1800" lang="en-US"/>
                        <a:t> </a:t>
                      </a:r>
                      <a:r>
                        <a:rPr baseline="0" dirty="0" sz="1800" lang="en-US"/>
                        <a:t>to 60+</a:t>
                      </a:r>
                      <a:endParaRPr sz="2000"/>
                    </a:p>
                    <a:p>
                      <a:r>
                        <a:rPr baseline="0" dirty="0" sz="1800" lang="en-US">
                          <a:solidFill>
                            <a:srgbClr val="00B050"/>
                          </a:solidFill>
                        </a:rPr>
                        <a:t>Location</a:t>
                      </a:r>
                      <a:r>
                        <a:rPr baseline="0" dirty="0" sz="1800" lang="en-US"/>
                        <a:t> : All over India</a:t>
                      </a:r>
                      <a:endParaRPr sz="2000"/>
                    </a:p>
                    <a:p>
                      <a:r>
                        <a:rPr baseline="0" dirty="0" sz="1800" lang="en-US">
                          <a:solidFill>
                            <a:srgbClr val="00B0F0"/>
                          </a:solidFill>
                        </a:rPr>
                        <a:t>Gender</a:t>
                      </a:r>
                      <a:r>
                        <a:rPr baseline="0" dirty="0" sz="1800" lang="en-US"/>
                        <a:t> : All genders </a:t>
                      </a:r>
                      <a:endParaRPr sz="2000"/>
                    </a:p>
                    <a:p>
                      <a:r>
                        <a:rPr baseline="0" dirty="0" sz="1800" lang="en-US">
                          <a:solidFill>
                            <a:srgbClr val="7030A0"/>
                          </a:solidFill>
                        </a:rPr>
                        <a:t>Target audience </a:t>
                      </a:r>
                      <a:r>
                        <a:rPr baseline="0" dirty="0" sz="1800" lang="en-US"/>
                        <a:t>: Middle class and high income people.</a:t>
                      </a:r>
                      <a:endParaRPr sz="2000"/>
                    </a:p>
                    <a:p>
                      <a:endParaRPr dirty="0"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B7B6"/>
        </a:solidFill>
      </p:bgPr>
    </p:bg>
    <p:spTree>
      <p:nvGrpSpPr>
        <p:cNvPr id="76" name=""/>
        <p:cNvGrpSpPr/>
        <p:nvPr/>
      </p:nvGrpSpPr>
      <p:grpSpPr>
        <a:xfrm>
          <a:off x="0" y="0"/>
          <a:ext cx="0" cy="0"/>
          <a:chOff x="0" y="0"/>
          <a:chExt cx="0" cy="0"/>
        </a:xfrm>
      </p:grpSpPr>
      <p:sp>
        <p:nvSpPr>
          <p:cNvPr id="1048631" name="Text Placeholder 2"/>
          <p:cNvSpPr>
            <a:spLocks noGrp="1"/>
          </p:cNvSpPr>
          <p:nvPr>
            <p:ph type="body" idx="1"/>
          </p:nvPr>
        </p:nvSpPr>
        <p:spPr/>
        <p:txBody>
          <a:bodyPr>
            <a:normAutofit/>
          </a:bodyPr>
          <a:p>
            <a:r>
              <a:rPr b="1" dirty="0" lang="en-US" err="1" smtClean="0">
                <a:solidFill>
                  <a:srgbClr val="0070C0"/>
                </a:solidFill>
              </a:rPr>
              <a:t>Behaviours</a:t>
            </a:r>
            <a:r>
              <a:rPr b="1" dirty="0" lang="en-US" smtClean="0">
                <a:solidFill>
                  <a:srgbClr val="0070C0"/>
                </a:solidFill>
              </a:rPr>
              <a:t>:</a:t>
            </a:r>
            <a:r>
              <a:rPr b="1" dirty="0" lang="en-US" smtClean="0"/>
              <a:t> </a:t>
            </a:r>
            <a:r>
              <a:rPr b="1" dirty="0" lang="en-US" smtClean="0"/>
              <a:t>The marketers try to understand the actions of the consumers in the marketplace and the underlying motives for such actions. These motives are the factors that influence the consumer behavior. These are</a:t>
            </a:r>
            <a:endParaRPr b="1" dirty="0" lang="en-US" smtClean="0"/>
          </a:p>
          <a:p>
            <a:r>
              <a:rPr b="1" dirty="0" lang="en-US" smtClean="0"/>
              <a:t>Psychological Factors: The human psychology plays a crucial role in designing </a:t>
            </a:r>
            <a:r>
              <a:rPr b="1" dirty="0" lang="en-US" smtClean="0"/>
              <a:t>a</a:t>
            </a:r>
            <a:r>
              <a:rPr b="1" dirty="0" lang="en-US" smtClean="0"/>
              <a:t>n</a:t>
            </a:r>
            <a:r>
              <a:rPr b="1" dirty="0" lang="en-US" smtClean="0"/>
              <a:t>d</a:t>
            </a:r>
            <a:r>
              <a:rPr b="1" dirty="0" lang="en-US" smtClean="0"/>
              <a:t> </a:t>
            </a:r>
            <a:r>
              <a:rPr b="1" dirty="0" lang="en-US" smtClean="0"/>
              <a:t>t</a:t>
            </a:r>
            <a:r>
              <a:rPr b="1" dirty="0" lang="en-US" smtClean="0"/>
              <a:t>h</a:t>
            </a:r>
            <a:r>
              <a:rPr b="1" dirty="0" lang="en-US" smtClean="0"/>
              <a:t>e</a:t>
            </a:r>
            <a:r>
              <a:rPr b="1" dirty="0" lang="en-US" smtClean="0"/>
              <a:t> </a:t>
            </a:r>
            <a:r>
              <a:rPr b="1" dirty="0" lang="en-US" smtClean="0"/>
              <a:t>p</a:t>
            </a:r>
            <a:r>
              <a:rPr b="1" dirty="0" lang="en-US" smtClean="0"/>
              <a:t>r</a:t>
            </a:r>
            <a:r>
              <a:rPr b="1" dirty="0" lang="en-US" smtClean="0"/>
              <a:t>i</a:t>
            </a:r>
            <a:r>
              <a:rPr b="1" dirty="0" lang="en-US" smtClean="0"/>
              <a:t>c</a:t>
            </a:r>
            <a:r>
              <a:rPr b="1" dirty="0" lang="en-US" smtClean="0"/>
              <a:t>e</a:t>
            </a:r>
            <a:r>
              <a:rPr b="1" dirty="0" lang="en-US" smtClean="0"/>
              <a:t>s</a:t>
            </a:r>
            <a:r>
              <a:rPr b="1" dirty="0" lang="en-US" smtClean="0"/>
              <a:t> </a:t>
            </a:r>
            <a:r>
              <a:rPr b="1" dirty="0" lang="en-US" smtClean="0"/>
              <a:t>,</a:t>
            </a:r>
            <a:r>
              <a:rPr b="1" dirty="0" lang="en-US" smtClean="0"/>
              <a:t> </a:t>
            </a:r>
            <a:r>
              <a:rPr b="1" dirty="0" lang="en-US" smtClean="0"/>
              <a:t>consumer’s preferences and likes or dislikes for a particular product and services. Some of the important psychological factors are </a:t>
            </a:r>
            <a:endParaRPr altLang="en-US" b="1" lang="zh-CN"/>
          </a:p>
          <a:p>
            <a:r>
              <a:rPr b="1" dirty="0" lang="en-US" smtClean="0"/>
              <a:t> Motivation  </a:t>
            </a:r>
            <a:endParaRPr b="1" dirty="0" lang="en-US" smtClean="0"/>
          </a:p>
          <a:p>
            <a:r>
              <a:rPr b="1" dirty="0" lang="en-US" smtClean="0"/>
              <a:t>Perception </a:t>
            </a:r>
            <a:endParaRPr b="1" dirty="0" lang="en-US" smtClean="0"/>
          </a:p>
          <a:p>
            <a:r>
              <a:rPr b="1" dirty="0" lang="en-US" smtClean="0"/>
              <a:t> Learning</a:t>
            </a:r>
            <a:endParaRPr b="1" dirty="0" lang="en-US" smtClean="0"/>
          </a:p>
          <a:p>
            <a:r>
              <a:rPr b="1" dirty="0" lang="en-US" smtClean="0"/>
              <a:t> Attitudes and Beliefs </a:t>
            </a:r>
            <a:endParaRPr b="1" dirty="0" lang="en-US" smtClean="0"/>
          </a:p>
          <a:p>
            <a:endParaRPr b="1" dirty="0" lang="en-US" smtClean="0"/>
          </a:p>
          <a:p>
            <a:endParaRPr b="1" dirty="0"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Amulya</dc:creator>
  <cp:lastModifiedBy>Mahalaxmi</cp:lastModifiedBy>
  <dcterms:created xsi:type="dcterms:W3CDTF">2023-07-24T01:47:57Z</dcterms:created>
  <dcterms:modified xsi:type="dcterms:W3CDTF">2023-08-06T10:56:05Z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ec598ad2ad6d4592ab46929f90d30e97</vt:lpwstr>
  </property>
</Properties>
</file>